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9" r:id="rId2"/>
  </p:sldMasterIdLst>
  <p:notesMasterIdLst>
    <p:notesMasterId r:id="rId24"/>
  </p:notesMasterIdLst>
  <p:sldIdLst>
    <p:sldId id="284" r:id="rId3"/>
    <p:sldId id="257" r:id="rId4"/>
    <p:sldId id="282" r:id="rId5"/>
    <p:sldId id="259" r:id="rId6"/>
    <p:sldId id="260" r:id="rId7"/>
    <p:sldId id="261" r:id="rId8"/>
    <p:sldId id="262" r:id="rId9"/>
    <p:sldId id="263" r:id="rId10"/>
    <p:sldId id="287" r:id="rId11"/>
    <p:sldId id="268" r:id="rId12"/>
    <p:sldId id="269" r:id="rId13"/>
    <p:sldId id="270" r:id="rId14"/>
    <p:sldId id="272" r:id="rId15"/>
    <p:sldId id="274" r:id="rId16"/>
    <p:sldId id="275" r:id="rId17"/>
    <p:sldId id="276" r:id="rId18"/>
    <p:sldId id="277" r:id="rId19"/>
    <p:sldId id="279" r:id="rId20"/>
    <p:sldId id="280" r:id="rId21"/>
    <p:sldId id="281" r:id="rId22"/>
    <p:sldId id="289"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321" autoAdjust="0"/>
  </p:normalViewPr>
  <p:slideViewPr>
    <p:cSldViewPr snapToGrid="0">
      <p:cViewPr varScale="1">
        <p:scale>
          <a:sx n="47" d="100"/>
          <a:sy n="47" d="100"/>
        </p:scale>
        <p:origin x="14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1143000" y="685800"/>
            <a:ext cx="4572000" cy="3429000"/>
          </a:xfrm>
          <a:prstGeom prst="rect">
            <a:avLst/>
          </a:prstGeom>
        </p:spPr>
        <p:txBody>
          <a:bodyPr/>
          <a:lstStyle/>
          <a:p>
            <a:endParaRPr/>
          </a:p>
        </p:txBody>
      </p:sp>
      <p:sp>
        <p:nvSpPr>
          <p:cNvPr id="264" name="Shape 2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86B1AE7-DDF7-4FF2-A1B4-C12743498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3E61019A-4737-4A03-80C3-4C7859C744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C21693BD-52CB-45BB-AD30-266380FC66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Times New Roman" panose="02020603050405020304" pitchFamily="18" charset="0"/>
                <a:cs typeface="Arial" panose="020B0604020202020204" pitchFamily="34" charset="0"/>
              </a:defRPr>
            </a:lvl1pPr>
            <a:lvl2pPr marL="742950" indent="-285750" defTabSz="930275">
              <a:defRPr>
                <a:solidFill>
                  <a:schemeClr val="tx1"/>
                </a:solidFill>
                <a:latin typeface="Times New Roman" panose="02020603050405020304" pitchFamily="18" charset="0"/>
                <a:cs typeface="Arial" panose="020B0604020202020204" pitchFamily="34" charset="0"/>
              </a:defRPr>
            </a:lvl2pPr>
            <a:lvl3pPr marL="1143000" indent="-228600" defTabSz="930275">
              <a:defRPr>
                <a:solidFill>
                  <a:schemeClr val="tx1"/>
                </a:solidFill>
                <a:latin typeface="Times New Roman" panose="02020603050405020304" pitchFamily="18" charset="0"/>
                <a:cs typeface="Arial" panose="020B0604020202020204" pitchFamily="34" charset="0"/>
              </a:defRPr>
            </a:lvl3pPr>
            <a:lvl4pPr marL="1600200" indent="-228600" defTabSz="930275">
              <a:defRPr>
                <a:solidFill>
                  <a:schemeClr val="tx1"/>
                </a:solidFill>
                <a:latin typeface="Times New Roman" panose="02020603050405020304" pitchFamily="18" charset="0"/>
                <a:cs typeface="Arial" panose="020B0604020202020204" pitchFamily="34" charset="0"/>
              </a:defRPr>
            </a:lvl4pPr>
            <a:lvl5pPr marL="2057400" indent="-228600" defTabSz="930275">
              <a:defRPr>
                <a:solidFill>
                  <a:schemeClr val="tx1"/>
                </a:solidFill>
                <a:latin typeface="Times New Roman" panose="02020603050405020304" pitchFamily="18" charset="0"/>
                <a:cs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fld id="{8B06ED51-560F-4ED3-AC9E-CD0971482A92}" type="slidenum">
              <a:rPr lang="en-US" altLang="en-US">
                <a:latin typeface="Arial" panose="020B0604020202020204" pitchFamily="34" charset="0"/>
              </a:rPr>
              <a:pPr/>
              <a:t>1</a:t>
            </a:fld>
            <a:endParaRPr lang="en-US" altLang="en-US">
              <a:latin typeface="Arial" panose="020B0604020202020204" pitchFamily="34" charset="0"/>
            </a:endParaRPr>
          </a:p>
        </p:txBody>
      </p:sp>
    </p:spTree>
    <p:extLst>
      <p:ext uri="{BB962C8B-B14F-4D97-AF65-F5344CB8AC3E}">
        <p14:creationId xmlns:p14="http://schemas.microsoft.com/office/powerpoint/2010/main" val="2917335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Hebrews 12:28 Therefore since we received a Kingdom which cannot be shaken, let us show gratitude by which we may offer to God an acceptable worship service with reverence and awe; for our God is a consuming fire</a:t>
            </a:r>
          </a:p>
        </p:txBody>
      </p:sp>
    </p:spTree>
    <p:extLst>
      <p:ext uri="{BB962C8B-B14F-4D97-AF65-F5344CB8AC3E}">
        <p14:creationId xmlns:p14="http://schemas.microsoft.com/office/powerpoint/2010/main" val="1455008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Cor 10:5 Nevertheless with most of them God was not well pleased, for they were laid low in the wilderness. Now these things happened as examples for us…….</a:t>
            </a:r>
          </a:p>
        </p:txBody>
      </p:sp>
    </p:spTree>
    <p:extLst>
      <p:ext uri="{BB962C8B-B14F-4D97-AF65-F5344CB8AC3E}">
        <p14:creationId xmlns:p14="http://schemas.microsoft.com/office/powerpoint/2010/main" val="302683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dirty="0" err="1"/>
              <a:t>Thess</a:t>
            </a:r>
            <a:r>
              <a:rPr lang="en-US" dirty="0"/>
              <a:t> 1:7 When the Lord Jesus is revealed from heaven with his mighty angels, in flaming fire taking vengeance on those who don’t know GOD and on those who do not obey the gospel of our Lord Jesus Christ. These shall be punished with everlasting destruction from the presence of the LORD and from the glory of His power.</a:t>
            </a:r>
          </a:p>
        </p:txBody>
      </p:sp>
    </p:spTree>
    <p:extLst>
      <p:ext uri="{BB962C8B-B14F-4D97-AF65-F5344CB8AC3E}">
        <p14:creationId xmlns:p14="http://schemas.microsoft.com/office/powerpoint/2010/main" val="398717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4D071FA-EF3A-4664-B7C7-3A79E3B733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2F9CD9A-6C1F-4F0D-BD44-9065A53901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MS PGothic" panose="020B0600070205080204" pitchFamily="34" charset="-128"/>
            </a:endParaRPr>
          </a:p>
        </p:txBody>
      </p:sp>
      <p:sp>
        <p:nvSpPr>
          <p:cNvPr id="31748" name="Slide Number Placeholder 3">
            <a:extLst>
              <a:ext uri="{FF2B5EF4-FFF2-40B4-BE49-F238E27FC236}">
                <a16:creationId xmlns:a16="http://schemas.microsoft.com/office/drawing/2014/main" id="{B69609CF-02F7-4F4A-8868-48DBCBCD20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Tahoma" panose="020B0604030504040204" pitchFamily="34" charset="0"/>
              </a:defRPr>
            </a:lvl1pPr>
            <a:lvl2pPr marL="742950" indent="-285750">
              <a:defRPr sz="2800" b="1">
                <a:solidFill>
                  <a:schemeClr val="tx1"/>
                </a:solidFill>
                <a:latin typeface="Tahoma" panose="020B0604030504040204" pitchFamily="34" charset="0"/>
              </a:defRPr>
            </a:lvl2pPr>
            <a:lvl3pPr marL="1143000" indent="-228600">
              <a:defRPr sz="2800" b="1">
                <a:solidFill>
                  <a:schemeClr val="tx1"/>
                </a:solidFill>
                <a:latin typeface="Tahoma" panose="020B0604030504040204" pitchFamily="34" charset="0"/>
              </a:defRPr>
            </a:lvl3pPr>
            <a:lvl4pPr marL="1600200" indent="-228600">
              <a:defRPr sz="2800" b="1">
                <a:solidFill>
                  <a:schemeClr val="tx1"/>
                </a:solidFill>
                <a:latin typeface="Tahoma" panose="020B0604030504040204" pitchFamily="34" charset="0"/>
              </a:defRPr>
            </a:lvl4pPr>
            <a:lvl5pPr marL="2057400" indent="-228600">
              <a:defRPr sz="2800" b="1">
                <a:solidFill>
                  <a:schemeClr val="tx1"/>
                </a:solidFill>
                <a:latin typeface="Tahoma" panose="020B0604030504040204" pitchFamily="34" charset="0"/>
              </a:defRPr>
            </a:lvl5pPr>
            <a:lvl6pPr marL="2514600" indent="-228600" eaLnBrk="0" fontAlgn="base" hangingPunct="0">
              <a:spcBef>
                <a:spcPct val="0"/>
              </a:spcBef>
              <a:spcAft>
                <a:spcPct val="0"/>
              </a:spcAft>
              <a:defRPr sz="2800" b="1">
                <a:solidFill>
                  <a:schemeClr val="tx1"/>
                </a:solidFill>
                <a:latin typeface="Tahoma" panose="020B0604030504040204" pitchFamily="34" charset="0"/>
              </a:defRPr>
            </a:lvl6pPr>
            <a:lvl7pPr marL="2971800" indent="-228600" eaLnBrk="0" fontAlgn="base" hangingPunct="0">
              <a:spcBef>
                <a:spcPct val="0"/>
              </a:spcBef>
              <a:spcAft>
                <a:spcPct val="0"/>
              </a:spcAft>
              <a:defRPr sz="2800" b="1">
                <a:solidFill>
                  <a:schemeClr val="tx1"/>
                </a:solidFill>
                <a:latin typeface="Tahoma" panose="020B0604030504040204" pitchFamily="34" charset="0"/>
              </a:defRPr>
            </a:lvl7pPr>
            <a:lvl8pPr marL="3429000" indent="-228600" eaLnBrk="0" fontAlgn="base" hangingPunct="0">
              <a:spcBef>
                <a:spcPct val="0"/>
              </a:spcBef>
              <a:spcAft>
                <a:spcPct val="0"/>
              </a:spcAft>
              <a:defRPr sz="2800" b="1">
                <a:solidFill>
                  <a:schemeClr val="tx1"/>
                </a:solidFill>
                <a:latin typeface="Tahoma" panose="020B0604030504040204" pitchFamily="34" charset="0"/>
              </a:defRPr>
            </a:lvl8pPr>
            <a:lvl9pPr marL="3886200" indent="-228600" eaLnBrk="0" fontAlgn="base" hangingPunct="0">
              <a:spcBef>
                <a:spcPct val="0"/>
              </a:spcBef>
              <a:spcAft>
                <a:spcPct val="0"/>
              </a:spcAft>
              <a:defRPr sz="2800" b="1">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D3B415-1073-4CBC-9C96-AE7DF2547407}" type="slidenum">
              <a:rPr kumimoji="0" lang="en-US" altLang="en-US" sz="1200" b="1" i="0" u="none" strike="noStrike" kern="1200" cap="none" spc="0" normalizeH="0" baseline="0" noProof="0" smtClean="0">
                <a:ln>
                  <a:noFill/>
                </a:ln>
                <a:solidFill>
                  <a:srgbClr val="000000"/>
                </a:solidFill>
                <a:effectLst/>
                <a:uLnTx/>
                <a:uFillTx/>
                <a:latin typeface="Garamond" panose="02020404030301010803" pitchFamily="18"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000000"/>
              </a:solidFill>
              <a:effectLst/>
              <a:uLnTx/>
              <a:uFillTx/>
              <a:latin typeface="Garamond" panose="02020404030301010803" pitchFamily="18" charset="0"/>
              <a:ea typeface="MS PGothic"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9627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hates every false way!!! Says Psalms 119:104</a:t>
            </a:r>
          </a:p>
        </p:txBody>
      </p:sp>
    </p:spTree>
    <p:extLst>
      <p:ext uri="{BB962C8B-B14F-4D97-AF65-F5344CB8AC3E}">
        <p14:creationId xmlns:p14="http://schemas.microsoft.com/office/powerpoint/2010/main" val="1268878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 21:33 Heaven and earth will pass away, but my words will not pass away</a:t>
            </a:r>
          </a:p>
          <a:p>
            <a:r>
              <a:rPr lang="en-US" dirty="0"/>
              <a:t>1 Peter 1:23 </a:t>
            </a:r>
            <a:r>
              <a:rPr lang="en-US" b="1" dirty="0"/>
              <a:t>READ SCRIPTURE!!!</a:t>
            </a:r>
          </a:p>
          <a:p>
            <a:endParaRPr lang="en-US" dirty="0"/>
          </a:p>
        </p:txBody>
      </p:sp>
    </p:spTree>
    <p:extLst>
      <p:ext uri="{BB962C8B-B14F-4D97-AF65-F5344CB8AC3E}">
        <p14:creationId xmlns:p14="http://schemas.microsoft.com/office/powerpoint/2010/main" val="402294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 4:2 You shall not add to the word which I am commanding you, nor take away from it, that you may keep the commandments of the LORD your GOD.</a:t>
            </a:r>
          </a:p>
        </p:txBody>
      </p:sp>
    </p:spTree>
    <p:extLst>
      <p:ext uri="{BB962C8B-B14F-4D97-AF65-F5344CB8AC3E}">
        <p14:creationId xmlns:p14="http://schemas.microsoft.com/office/powerpoint/2010/main" val="259353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Romans 16:16-18 READ SCRIPTURE !!!!  WE MUST BE ABLE TO IDENTIFY WHAT IS NOT GOD’S TEACHING AND HAVE THE COURAGE TO APPOSE IT.</a:t>
            </a:r>
          </a:p>
        </p:txBody>
      </p:sp>
    </p:spTree>
    <p:extLst>
      <p:ext uri="{BB962C8B-B14F-4D97-AF65-F5344CB8AC3E}">
        <p14:creationId xmlns:p14="http://schemas.microsoft.com/office/powerpoint/2010/main" val="382136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Hosea 4:6 My people are destroyed for lack of knowledge, Because you have rejected knowledge, I will also reject you from being my people since you have forgotten the law of your GOD.</a:t>
            </a:r>
          </a:p>
        </p:txBody>
      </p:sp>
    </p:spTree>
    <p:extLst>
      <p:ext uri="{BB962C8B-B14F-4D97-AF65-F5344CB8AC3E}">
        <p14:creationId xmlns:p14="http://schemas.microsoft.com/office/powerpoint/2010/main" val="3874558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John 9 Anyone who goes too far and does not abide in the teaching of Christ, does not have God. The one who abides in the teaching has both the Father and the Son.</a:t>
            </a:r>
          </a:p>
        </p:txBody>
      </p:sp>
    </p:spTree>
    <p:extLst>
      <p:ext uri="{BB962C8B-B14F-4D97-AF65-F5344CB8AC3E}">
        <p14:creationId xmlns:p14="http://schemas.microsoft.com/office/powerpoint/2010/main" val="175045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1:22 But prove yourselves to be doers of the word and not just hearers deceiving themselves.</a:t>
            </a:r>
          </a:p>
          <a:p>
            <a:endParaRPr lang="en-US" dirty="0"/>
          </a:p>
          <a:p>
            <a:r>
              <a:rPr lang="en-US" dirty="0"/>
              <a:t>1 John 2:3-6 By this we know that we have come to know Him, If we keep his commandments 4 The one who says I have come to know Him and does not keep his commandments is a liar and the truth is not in him 5. But whoever keeps His word, in him the love of God has truly been perfected By this we know we are in HIM!!</a:t>
            </a:r>
          </a:p>
        </p:txBody>
      </p:sp>
    </p:spTree>
    <p:extLst>
      <p:ext uri="{BB962C8B-B14F-4D97-AF65-F5344CB8AC3E}">
        <p14:creationId xmlns:p14="http://schemas.microsoft.com/office/powerpoint/2010/main" val="1914991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62000" y="2463800"/>
            <a:ext cx="11480800" cy="2540000"/>
          </a:xfrm>
          <a:prstGeom prst="rect">
            <a:avLst/>
          </a:prstGeom>
        </p:spPr>
        <p:txBody>
          <a:bodyPr anchor="b"/>
          <a:lstStyle/>
          <a:p>
            <a:r>
              <a:t>Title Text</a:t>
            </a:r>
          </a:p>
        </p:txBody>
      </p:sp>
      <p:sp>
        <p:nvSpPr>
          <p:cNvPr id="12" name="Body Level One…"/>
          <p:cNvSpPr txBox="1">
            <a:spLocks noGrp="1"/>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sz="2400" b="1" i="1">
                <a:solidFill>
                  <a:srgbClr val="FFFFFF"/>
                </a:solidFill>
                <a:latin typeface="+mn-lt"/>
                <a:ea typeface="+mn-ea"/>
                <a:cs typeface="+mn-cs"/>
                <a:sym typeface="Helvetica Neue"/>
              </a:defRPr>
            </a:lvl1pPr>
          </a:lstStyle>
          <a:p>
            <a:r>
              <a:t>–Johnny Appleseed</a:t>
            </a:r>
          </a:p>
        </p:txBody>
      </p:sp>
      <p:sp>
        <p:nvSpPr>
          <p:cNvPr id="94" name="“Type a quote here.”"/>
          <p:cNvSpPr txBox="1">
            <a:spLocks noGrp="1"/>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sz="3600" b="1">
                <a:solidFill>
                  <a:srgbClr val="FFFFFF"/>
                </a:solidFill>
                <a:effectLst>
                  <a:outerShdw blurRad="50800" dist="25400" dir="5400000" rotWithShape="0">
                    <a:srgbClr val="020202"/>
                  </a:outerShdw>
                </a:effectLst>
                <a:latin typeface="+mn-lt"/>
                <a:ea typeface="+mn-ea"/>
                <a:cs typeface="+mn-cs"/>
                <a:sym typeface="Helvetica Neue"/>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141703583_2880x1921.jpeg"/>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75359" y="3029937"/>
            <a:ext cx="11054082" cy="2090703"/>
          </a:xfrm>
          <a:prstGeom prst="rect">
            <a:avLst/>
          </a:prstGeom>
        </p:spPr>
        <p:txBody>
          <a:bodyPr lIns="65023" tIns="65023" rIns="65023" bIns="65023"/>
          <a:lstStyle>
            <a:lvl1pPr defTabSz="1300480">
              <a:defRPr sz="6200" b="0">
                <a:solidFill>
                  <a:srgbClr val="000000"/>
                </a:solidFill>
                <a:latin typeface="Arial"/>
                <a:ea typeface="Arial"/>
                <a:cs typeface="Arial"/>
                <a:sym typeface="Arial"/>
              </a:defRPr>
            </a:lvl1pPr>
          </a:lstStyle>
          <a:p>
            <a:pPr>
              <a:defRPr>
                <a:effectLst/>
              </a:defRPr>
            </a:pPr>
            <a:r>
              <a:t>Title Text</a:t>
            </a:r>
          </a:p>
        </p:txBody>
      </p:sp>
      <p:sp>
        <p:nvSpPr>
          <p:cNvPr id="118" name="Body Level One…"/>
          <p:cNvSpPr txBox="1">
            <a:spLocks noGrp="1"/>
          </p:cNvSpPr>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lide Number"/>
          <p:cNvSpPr txBox="1">
            <a:spLocks noGrp="1"/>
          </p:cNvSpPr>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solidFill>
          <a:srgbClr val="FFFFFF"/>
        </a:solidFill>
        <a:effectLst/>
      </p:bgPr>
    </p:bg>
    <p:spTree>
      <p:nvGrpSpPr>
        <p:cNvPr id="1" name=""/>
        <p:cNvGrpSpPr/>
        <p:nvPr/>
      </p:nvGrpSpPr>
      <p:grpSpPr>
        <a:xfrm>
          <a:off x="0" y="0"/>
          <a:ext cx="0" cy="0"/>
          <a:chOff x="0" y="0"/>
          <a:chExt cx="0" cy="0"/>
        </a:xfrm>
      </p:grpSpPr>
      <p:sp>
        <p:nvSpPr>
          <p:cNvPr id="133" name="Title Text"/>
          <p:cNvSpPr txBox="1">
            <a:spLocks noGrp="1"/>
          </p:cNvSpPr>
          <p:nvPr>
            <p:ph type="title"/>
          </p:nvPr>
        </p:nvSpPr>
        <p:spPr>
          <a:xfrm>
            <a:off x="650239" y="390595"/>
            <a:ext cx="11704322" cy="1625601"/>
          </a:xfrm>
          <a:prstGeom prst="rect">
            <a:avLst/>
          </a:prstGeom>
        </p:spPr>
        <p:txBody>
          <a:bodyPr lIns="65023" tIns="65023" rIns="65023" bIns="65023"/>
          <a:lstStyle>
            <a:lvl1pPr defTabSz="1300480">
              <a:defRPr sz="6200" b="0">
                <a:solidFill>
                  <a:srgbClr val="000000"/>
                </a:solidFill>
                <a:latin typeface="Arial"/>
                <a:ea typeface="Arial"/>
                <a:cs typeface="Arial"/>
                <a:sym typeface="Arial"/>
              </a:defRPr>
            </a:lvl1pPr>
          </a:lstStyle>
          <a:p>
            <a:pPr>
              <a:defRPr>
                <a:effectLst/>
              </a:defRPr>
            </a:pPr>
            <a:r>
              <a:t>Title Text</a:t>
            </a:r>
          </a:p>
        </p:txBody>
      </p:sp>
      <p:sp>
        <p:nvSpPr>
          <p:cNvPr id="134" name="Body Level One…"/>
          <p:cNvSpPr txBox="1">
            <a:spLocks noGrp="1"/>
          </p:cNvSpPr>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5" name="Slide Number"/>
          <p:cNvSpPr txBox="1">
            <a:spLocks noGrp="1"/>
          </p:cNvSpPr>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2" name="Image"/>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143" name="Title Text"/>
          <p:cNvSpPr txBox="1">
            <a:spLocks noGrp="1"/>
          </p:cNvSpPr>
          <p:nvPr>
            <p:ph type="title"/>
          </p:nvPr>
        </p:nvSpPr>
        <p:spPr>
          <a:xfrm>
            <a:off x="762000" y="419100"/>
            <a:ext cx="5384800" cy="4597400"/>
          </a:xfrm>
          <a:prstGeom prst="rect">
            <a:avLst/>
          </a:prstGeom>
        </p:spPr>
        <p:txBody>
          <a:bodyPr anchor="b"/>
          <a:lstStyle>
            <a:lvl1pPr>
              <a:defRPr sz="5200"/>
            </a:lvl1pPr>
          </a:lstStyle>
          <a:p>
            <a:r>
              <a:t>Title Text</a:t>
            </a:r>
          </a:p>
        </p:txBody>
      </p:sp>
      <p:sp>
        <p:nvSpPr>
          <p:cNvPr id="144" name="Body Level One…"/>
          <p:cNvSpPr txBox="1">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p>
            <a:r>
              <a:t>Title Text</a:t>
            </a:r>
          </a:p>
        </p:txBody>
      </p:sp>
      <p:sp>
        <p:nvSpPr>
          <p:cNvPr id="153" name="Slide Number"/>
          <p:cNvSpPr txBox="1">
            <a:spLocks noGrp="1"/>
          </p:cNvSpPr>
          <p:nvPr>
            <p:ph type="sldNum" sz="quarter" idx="2"/>
          </p:nvPr>
        </p:nvSpPr>
        <p:spPr>
          <a:xfrm>
            <a:off x="6311798" y="925830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160"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endParaRPr/>
          </a:p>
        </p:txBody>
      </p:sp>
      <p:sp>
        <p:nvSpPr>
          <p:cNvPr id="16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SzTx/>
              <a:buNone/>
              <a:defRPr sz="2400" cap="all" spc="120">
                <a:solidFill>
                  <a:srgbClr val="838787"/>
                </a:solidFill>
                <a:latin typeface="DIN Alternate"/>
                <a:ea typeface="DIN Alternate"/>
                <a:cs typeface="DIN Alternate"/>
                <a:sym typeface="DIN Alternate"/>
              </a:defRPr>
            </a:lvl1pPr>
          </a:lstStyle>
          <a:p>
            <a:pPr>
              <a:defRPr>
                <a:effectLst/>
              </a:defRPr>
            </a:pPr>
            <a:r>
              <a:t>Text</a:t>
            </a:r>
          </a:p>
        </p:txBody>
      </p:sp>
      <p:sp>
        <p:nvSpPr>
          <p:cNvPr id="162" name="Image"/>
          <p:cNvSpPr>
            <a:spLocks noGrp="1"/>
          </p:cNvSpPr>
          <p:nvPr>
            <p:ph type="pic" sz="half" idx="14"/>
          </p:nvPr>
        </p:nvSpPr>
        <p:spPr>
          <a:xfrm>
            <a:off x="7112000" y="1536700"/>
            <a:ext cx="5486400" cy="7797800"/>
          </a:xfrm>
          <a:prstGeom prst="rect">
            <a:avLst/>
          </a:prstGeom>
        </p:spPr>
        <p:txBody>
          <a:bodyPr lIns="91439" tIns="45719" rIns="91439" bIns="45719" anchor="t">
            <a:noAutofit/>
          </a:bodyPr>
          <a:lstStyle/>
          <a:p>
            <a:endParaRPr/>
          </a:p>
        </p:txBody>
      </p:sp>
      <p:sp>
        <p:nvSpPr>
          <p:cNvPr id="163" name="Title Text"/>
          <p:cNvSpPr txBox="1">
            <a:spLocks noGrp="1"/>
          </p:cNvSpPr>
          <p:nvPr>
            <p:ph type="title"/>
          </p:nvPr>
        </p:nvSpPr>
        <p:spPr>
          <a:xfrm>
            <a:off x="406400" y="1536700"/>
            <a:ext cx="6299200" cy="723900"/>
          </a:xfrm>
          <a:prstGeom prst="rect">
            <a:avLst/>
          </a:prstGeom>
        </p:spPr>
        <p:txBody>
          <a:bodyPr anchor="t"/>
          <a:lstStyle>
            <a:lvl1pPr algn="l">
              <a:lnSpc>
                <a:spcPct val="80000"/>
              </a:lnSpc>
              <a:spcBef>
                <a:spcPts val="2800"/>
              </a:spcBef>
              <a:defRPr sz="6000" b="0" cap="all">
                <a:solidFill>
                  <a:srgbClr val="34A5DA"/>
                </a:solidFill>
                <a:latin typeface="DIN Condensed"/>
                <a:ea typeface="DIN Condensed"/>
                <a:cs typeface="DIN Condensed"/>
                <a:sym typeface="DIN Condensed"/>
              </a:defRPr>
            </a:lvl1pPr>
          </a:lstStyle>
          <a:p>
            <a:pPr>
              <a:defRPr>
                <a:effectLst/>
              </a:defRPr>
            </a:pPr>
            <a:r>
              <a:t>Title Text</a:t>
            </a:r>
          </a:p>
        </p:txBody>
      </p:sp>
      <p:sp>
        <p:nvSpPr>
          <p:cNvPr id="164" name="Body Level One…"/>
          <p:cNvSpPr txBox="1">
            <a:spLocks noGrp="1"/>
          </p:cNvSpPr>
          <p:nvPr>
            <p:ph type="body" sz="half" idx="1"/>
          </p:nvPr>
        </p:nvSpPr>
        <p:spPr>
          <a:xfrm>
            <a:off x="406400" y="2743200"/>
            <a:ext cx="6299200" cy="6108700"/>
          </a:xfrm>
          <a:prstGeom prst="rect">
            <a:avLst/>
          </a:prstGeom>
        </p:spPr>
        <p:txBody>
          <a:bodyPr anchor="t"/>
          <a:lstStyle>
            <a:lvl1pPr marL="444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sz="2800">
                <a:solidFill>
                  <a:srgbClr val="838787"/>
                </a:solidFill>
                <a:latin typeface="Avenir Next Medium"/>
                <a:ea typeface="Avenir Next Medium"/>
                <a:cs typeface="Avenir Next Medium"/>
                <a:sym typeface="Avenir Next Medium"/>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a:spLocks noGrp="1"/>
          </p:cNvSpPr>
          <p:nvPr>
            <p:ph type="sldNum" sz="quarter" idx="2"/>
          </p:nvPr>
        </p:nvSpPr>
        <p:spPr>
          <a:xfrm>
            <a:off x="12186622" y="431800"/>
            <a:ext cx="406897" cy="457200"/>
          </a:xfrm>
          <a:prstGeom prst="rect">
            <a:avLst/>
          </a:prstGeom>
        </p:spPr>
        <p:txBody>
          <a:bodyPr anchor="t"/>
          <a:lstStyle>
            <a:lvl1pPr algn="r">
              <a:lnSpc>
                <a:spcPct val="80000"/>
              </a:lnSpc>
              <a:defRPr sz="2400">
                <a:solidFill>
                  <a:srgbClr val="838787"/>
                </a:solidFill>
                <a:latin typeface="DIN Alternate"/>
                <a:ea typeface="DIN Alternate"/>
                <a:cs typeface="DIN Alternate"/>
                <a:sym typeface="DIN Alternate"/>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Slide Number"/>
          <p:cNvSpPr txBox="1">
            <a:spLocks noGrp="1"/>
          </p:cNvSpPr>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nchor="t"/>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141703583_2880x1921.jpeg"/>
          <p:cNvSpPr>
            <a:spLocks noGrp="1"/>
          </p:cNvSpPr>
          <p:nvPr>
            <p:ph type="pic" idx="13"/>
          </p:nvPr>
        </p:nvSpPr>
        <p:spPr>
          <a:xfrm>
            <a:off x="1104900" y="758938"/>
            <a:ext cx="10795000" cy="594360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itle Text"/>
          <p:cNvSpPr txBox="1">
            <a:spLocks noGrp="1"/>
          </p:cNvSpPr>
          <p:nvPr>
            <p:ph type="title"/>
          </p:nvPr>
        </p:nvSpPr>
        <p:spPr>
          <a:xfrm>
            <a:off x="762000" y="6883400"/>
            <a:ext cx="11480800" cy="1079500"/>
          </a:xfrm>
          <a:prstGeom prst="rect">
            <a:avLst/>
          </a:prstGeom>
        </p:spPr>
        <p:txBody>
          <a:bodyPr anchor="b"/>
          <a:lstStyle/>
          <a:p>
            <a:r>
              <a:t>Title Text</a:t>
            </a:r>
          </a:p>
        </p:txBody>
      </p:sp>
      <p:sp>
        <p:nvSpPr>
          <p:cNvPr id="22" name="Body Level One…"/>
          <p:cNvSpPr txBox="1">
            <a:spLocks noGrp="1"/>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787400" y="254000"/>
            <a:ext cx="11430000" cy="2438400"/>
          </a:xfrm>
          <a:prstGeom prst="rect">
            <a:avLst/>
          </a:prstGeom>
        </p:spPr>
        <p:txBody>
          <a:bodyPr>
            <a:noAutofit/>
          </a:bodyPr>
          <a:lstStyle>
            <a:lvl1pPr algn="l">
              <a:defRPr sz="7200" b="0">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Title Text</a:t>
            </a:r>
          </a:p>
        </p:txBody>
      </p:sp>
      <p:sp>
        <p:nvSpPr>
          <p:cNvPr id="180" name="Body Level One…"/>
          <p:cNvSpPr txBox="1">
            <a:spLocks noGrp="1"/>
          </p:cNvSpPr>
          <p:nvPr>
            <p:ph type="body" idx="1"/>
          </p:nvPr>
        </p:nvSpPr>
        <p:spPr>
          <a:xfrm>
            <a:off x="787400" y="2768600"/>
            <a:ext cx="11430000" cy="5715000"/>
          </a:xfrm>
          <a:prstGeom prst="rect">
            <a:avLst/>
          </a:prstGeom>
        </p:spPr>
        <p:txBody>
          <a:bodyPr>
            <a:noAutofit/>
          </a:bodyPr>
          <a:lstStyle>
            <a:lvl1pPr>
              <a:spcBef>
                <a:spcPts val="2400"/>
              </a:spcBef>
              <a:buSzPct val="30000"/>
              <a:buBlip>
                <a:blip r:embed="rId3"/>
              </a:buBlip>
              <a:defRPr sz="36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vl2pPr marL="850900">
              <a:spcBef>
                <a:spcPts val="2400"/>
              </a:spcBef>
              <a:buSzPct val="30000"/>
              <a:buBlip>
                <a:blip r:embed="rId3"/>
              </a:buBlip>
              <a:defRPr sz="36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2pPr>
            <a:lvl3pPr marL="1295400">
              <a:spcBef>
                <a:spcPts val="2400"/>
              </a:spcBef>
              <a:buSzPct val="30000"/>
              <a:buBlip>
                <a:blip r:embed="rId3"/>
              </a:buBlip>
              <a:defRPr sz="36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3pPr>
            <a:lvl4pPr marL="1739900">
              <a:spcBef>
                <a:spcPts val="2400"/>
              </a:spcBef>
              <a:buSzPct val="30000"/>
              <a:buBlip>
                <a:blip r:embed="rId3"/>
              </a:buBlip>
              <a:defRPr sz="36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4pPr>
            <a:lvl5pPr marL="2184400">
              <a:spcBef>
                <a:spcPts val="2400"/>
              </a:spcBef>
              <a:buSzPct val="30000"/>
              <a:buBlip>
                <a:blip r:embed="rId3"/>
              </a:buBlip>
              <a:defRPr sz="36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2536220" y="9309100"/>
            <a:ext cx="312015" cy="312343"/>
          </a:xfrm>
          <a:prstGeom prst="rect">
            <a:avLst/>
          </a:prstGeom>
        </p:spPr>
        <p:txBody>
          <a:bodyPr anchor="t"/>
          <a:lstStyle>
            <a:lvl1pPr algn="r">
              <a:defRPr sz="1400" b="1">
                <a:solidFill>
                  <a:srgbClr val="FFFFFF">
                    <a:alpha val="70000"/>
                  </a:srgbClr>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p>
            <a:r>
              <a:t>Title Text</a:t>
            </a:r>
          </a:p>
        </p:txBody>
      </p:sp>
      <p:sp>
        <p:nvSpPr>
          <p:cNvPr id="18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6311798" y="925830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98" name="Slide Number"/>
          <p:cNvSpPr txBox="1">
            <a:spLocks noGrp="1"/>
          </p:cNvSpPr>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5" name="Line"/>
          <p:cNvSpPr/>
          <p:nvPr/>
        </p:nvSpPr>
        <p:spPr>
          <a:xfrm>
            <a:off x="1422400" y="2019300"/>
            <a:ext cx="10166101" cy="127"/>
          </a:xfrm>
          <a:prstGeom prst="line">
            <a:avLst/>
          </a:prstGeom>
          <a:ln w="12700">
            <a:solidFill>
              <a:srgbClr val="B5B5AF"/>
            </a:solidFill>
            <a:miter lim="400000"/>
          </a:ln>
          <a:effectLst>
            <a:outerShdw blurRad="12700" dist="12700" rotWithShape="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endParaRPr/>
          </a:p>
        </p:txBody>
      </p:sp>
      <p:sp>
        <p:nvSpPr>
          <p:cNvPr id="206" name="Title Text"/>
          <p:cNvSpPr txBox="1">
            <a:spLocks noGrp="1"/>
          </p:cNvSpPr>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207" name="Slide Number"/>
          <p:cNvSpPr txBox="1">
            <a:spLocks noGrp="1"/>
          </p:cNvSpPr>
          <p:nvPr>
            <p:ph type="sldNum" sz="quarter" idx="2"/>
          </p:nvPr>
        </p:nvSpPr>
        <p:spPr>
          <a:xfrm>
            <a:off x="6324600" y="9220200"/>
            <a:ext cx="342900" cy="406400"/>
          </a:xfrm>
          <a:prstGeom prst="rect">
            <a:avLst/>
          </a:prstGeom>
        </p:spPr>
        <p:txBody>
          <a:bodyPr anchor="t">
            <a:normAutofit/>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4" name="Slide Number"/>
          <p:cNvSpPr txBox="1">
            <a:spLocks noGrp="1"/>
          </p:cNvSpPr>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xfrm>
            <a:off x="12536220" y="9309100"/>
            <a:ext cx="312015" cy="312343"/>
          </a:xfrm>
          <a:prstGeom prst="rect">
            <a:avLst/>
          </a:prstGeom>
        </p:spPr>
        <p:txBody>
          <a:bodyPr anchor="t">
            <a:normAutofit/>
          </a:bodyPr>
          <a:lstStyle>
            <a:lvl1pPr algn="r">
              <a:defRPr sz="1400" b="1">
                <a:solidFill>
                  <a:srgbClr val="FFFFFF">
                    <a:alpha val="70000"/>
                  </a:srgbClr>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8" name="Grunge_Backgrounds___Paper_2_by_zerocustom1989.tiff" descr="Grunge_Backgrounds___Paper_2_by_zerocustom1989.tiff"/>
          <p:cNvPicPr>
            <a:picLocks noChangeAspect="1"/>
          </p:cNvPicPr>
          <p:nvPr/>
        </p:nvPicPr>
        <p:blipFill>
          <a:blip r:embed="rId3"/>
          <a:srcRect l="81" t="130" r="16205"/>
          <a:stretch>
            <a:fillRect/>
          </a:stretch>
        </p:blipFill>
        <p:spPr>
          <a:xfrm>
            <a:off x="-76200" y="-20638"/>
            <a:ext cx="13144500" cy="9807232"/>
          </a:xfrm>
          <a:prstGeom prst="rect">
            <a:avLst/>
          </a:prstGeom>
          <a:ln w="12700">
            <a:miter lim="400000"/>
          </a:ln>
        </p:spPr>
      </p:pic>
      <p:sp>
        <p:nvSpPr>
          <p:cNvPr id="229" name="Title Text"/>
          <p:cNvSpPr txBox="1">
            <a:spLocks noGrp="1"/>
          </p:cNvSpPr>
          <p:nvPr>
            <p:ph type="title"/>
          </p:nvPr>
        </p:nvSpPr>
        <p:spPr>
          <a:xfrm>
            <a:off x="1270000" y="635000"/>
            <a:ext cx="10464800" cy="2108200"/>
          </a:xfrm>
          <a:prstGeom prst="rect">
            <a:avLst/>
          </a:prstGeom>
        </p:spPr>
        <p:txBody>
          <a:bodyPr/>
          <a:lstStyle>
            <a:lvl1pPr algn="l">
              <a:defRPr sz="7200" b="0">
                <a:solidFill>
                  <a:srgbClr val="3E231A"/>
                </a:solidFill>
                <a:latin typeface="Papyrus"/>
                <a:ea typeface="Papyrus"/>
                <a:cs typeface="Papyrus"/>
                <a:sym typeface="Papyrus"/>
              </a:defRPr>
            </a:lvl1pPr>
          </a:lstStyle>
          <a:p>
            <a:pPr>
              <a:defRPr>
                <a:effectLst/>
              </a:defRPr>
            </a:pPr>
            <a:r>
              <a:t>Title Text</a:t>
            </a:r>
          </a:p>
        </p:txBody>
      </p:sp>
      <p:sp>
        <p:nvSpPr>
          <p:cNvPr id="230" name="Body Level One…"/>
          <p:cNvSpPr txBox="1">
            <a:spLocks noGrp="1"/>
          </p:cNvSpPr>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1" name="Slide Number"/>
          <p:cNvSpPr txBox="1">
            <a:spLocks noGrp="1"/>
          </p:cNvSpPr>
          <p:nvPr>
            <p:ph type="sldNum" sz="quarter" idx="2"/>
          </p:nvPr>
        </p:nvSpPr>
        <p:spPr>
          <a:xfrm>
            <a:off x="6337300" y="9296400"/>
            <a:ext cx="323478" cy="457200"/>
          </a:xfrm>
          <a:prstGeom prst="rect">
            <a:avLst/>
          </a:prstGeom>
        </p:spPr>
        <p:txBody>
          <a:bodyPr anchor="t">
            <a:normAutofit/>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8" name="cool-background-textures-at_textures1.png" descr="cool-background-textures-at_textures1.png"/>
          <p:cNvPicPr>
            <a:picLocks/>
          </p:cNvPicPr>
          <p:nvPr/>
        </p:nvPicPr>
        <p:blipFill>
          <a:blip r:embed="rId3"/>
          <a:stretch>
            <a:fillRect/>
          </a:stretch>
        </p:blipFill>
        <p:spPr>
          <a:xfrm>
            <a:off x="-1295400" y="0"/>
            <a:ext cx="14274800" cy="9753600"/>
          </a:xfrm>
          <a:prstGeom prst="rect">
            <a:avLst/>
          </a:prstGeom>
          <a:ln w="12700">
            <a:miter lim="400000"/>
          </a:ln>
        </p:spPr>
      </p:pic>
      <p:sp>
        <p:nvSpPr>
          <p:cNvPr id="239" name="Title Text"/>
          <p:cNvSpPr txBox="1">
            <a:spLocks noGrp="1"/>
          </p:cNvSpPr>
          <p:nvPr>
            <p:ph type="title"/>
          </p:nvPr>
        </p:nvSpPr>
        <p:spPr>
          <a:xfrm>
            <a:off x="1079500" y="152400"/>
            <a:ext cx="10845800" cy="2095500"/>
          </a:xfrm>
          <a:prstGeom prst="rect">
            <a:avLst/>
          </a:prstGeom>
        </p:spPr>
        <p:txBody>
          <a:bodyPr/>
          <a:lstStyle>
            <a:lvl1pPr>
              <a:defRPr sz="7000" b="0">
                <a:latin typeface="American Typewriter"/>
                <a:ea typeface="American Typewriter"/>
                <a:cs typeface="American Typewriter"/>
                <a:sym typeface="American Typewriter"/>
              </a:defRPr>
            </a:lvl1pPr>
          </a:lstStyle>
          <a:p>
            <a:pPr>
              <a:defRPr>
                <a:effectLst/>
              </a:defRPr>
            </a:pPr>
            <a:r>
              <a:t>Title Text</a:t>
            </a:r>
          </a:p>
        </p:txBody>
      </p:sp>
      <p:sp>
        <p:nvSpPr>
          <p:cNvPr id="240" name="Body Level One…"/>
          <p:cNvSpPr txBox="1">
            <a:spLocks noGrp="1"/>
          </p:cNvSpPr>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1" name="Slide Number"/>
          <p:cNvSpPr txBox="1">
            <a:spLocks noGrp="1"/>
          </p:cNvSpPr>
          <p:nvPr>
            <p:ph type="sldNum" sz="quarter" idx="2"/>
          </p:nvPr>
        </p:nvSpPr>
        <p:spPr>
          <a:xfrm>
            <a:off x="6311900" y="9080500"/>
            <a:ext cx="384506" cy="368300"/>
          </a:xfrm>
          <a:prstGeom prst="rect">
            <a:avLst/>
          </a:prstGeom>
        </p:spPr>
        <p:txBody>
          <a:bodyPr anchor="t">
            <a:normAutofit/>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48" name="Body Level One…"/>
          <p:cNvSpPr txBox="1">
            <a:spLocks noGrp="1"/>
          </p:cNvSpPr>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9" name="Slide Number"/>
          <p:cNvSpPr txBox="1">
            <a:spLocks noGrp="1"/>
          </p:cNvSpPr>
          <p:nvPr>
            <p:ph type="sldNum" sz="quarter" idx="2"/>
          </p:nvPr>
        </p:nvSpPr>
        <p:spPr>
          <a:xfrm>
            <a:off x="6324600" y="9258300"/>
            <a:ext cx="342900" cy="368300"/>
          </a:xfrm>
          <a:prstGeom prst="rect">
            <a:avLst/>
          </a:prstGeom>
        </p:spPr>
        <p:txBody>
          <a:bodyPr anchor="t">
            <a:normAutofit/>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7" name="Slide Number"/>
          <p:cNvSpPr txBox="1">
            <a:spLocks noGrp="1"/>
          </p:cNvSpPr>
          <p:nvPr>
            <p:ph type="sldNum" sz="quarter" idx="2"/>
          </p:nvPr>
        </p:nvSpPr>
        <p:spPr>
          <a:xfrm>
            <a:off x="6352743" y="9474200"/>
            <a:ext cx="312014" cy="299822"/>
          </a:xfrm>
          <a:prstGeom prst="rect">
            <a:avLst/>
          </a:prstGeom>
        </p:spPr>
        <p:txBody>
          <a:bodyPr anchor="t">
            <a:normAutofit/>
          </a:bodyPr>
          <a:lstStyle>
            <a:lvl1pPr>
              <a:defRPr sz="1400">
                <a:solidFill>
                  <a:srgbClr val="5C89A5"/>
                </a:solidFill>
              </a:defRPr>
            </a:lvl1pPr>
          </a:lstStyle>
          <a:p>
            <a:pPr>
              <a:defRPr>
                <a:effectLst/>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62000" y="3517900"/>
            <a:ext cx="11480800" cy="2717800"/>
          </a:xfrm>
          <a:prstGeom prst="rect">
            <a:avLst/>
          </a:prstGeom>
        </p:spPr>
        <p:txBody>
          <a:bodyPr/>
          <a:lstStyle/>
          <a:p>
            <a:r>
              <a:t>Title Text</a:t>
            </a:r>
          </a:p>
        </p:txBody>
      </p:sp>
      <p:sp>
        <p:nvSpPr>
          <p:cNvPr id="31"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0"/>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6C37B6-CCFE-4313-808C-61DDC3C8E0F9}"/>
              </a:ext>
            </a:extLst>
          </p:cNvPr>
          <p:cNvSpPr>
            <a:spLocks noGrp="1"/>
          </p:cNvSpPr>
          <p:nvPr>
            <p:ph type="dt" sz="half" idx="10"/>
          </p:nvPr>
        </p:nvSpPr>
        <p:spPr/>
        <p:txBody>
          <a:bodyPr/>
          <a:lstStyle>
            <a:lvl1pPr>
              <a:defRPr/>
            </a:lvl1pPr>
          </a:lstStyle>
          <a:p>
            <a:pPr>
              <a:defRPr/>
            </a:pPr>
            <a:fld id="{7BD42A6D-102E-41E6-AEE3-76FD6660240B}" type="datetimeFigureOut">
              <a:rPr lang="en-US"/>
              <a:pPr>
                <a:defRPr/>
              </a:pPr>
              <a:t>8/10/2019</a:t>
            </a:fld>
            <a:endParaRPr lang="en-US"/>
          </a:p>
        </p:txBody>
      </p:sp>
      <p:sp>
        <p:nvSpPr>
          <p:cNvPr id="5" name="Footer Placeholder 4">
            <a:extLst>
              <a:ext uri="{FF2B5EF4-FFF2-40B4-BE49-F238E27FC236}">
                <a16:creationId xmlns:a16="http://schemas.microsoft.com/office/drawing/2014/main" id="{8604C384-1A98-4B0D-96AA-A04089F98B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6CC37C-CED8-4E5E-8244-E16C70592D67}"/>
              </a:ext>
            </a:extLst>
          </p:cNvPr>
          <p:cNvSpPr>
            <a:spLocks noGrp="1"/>
          </p:cNvSpPr>
          <p:nvPr>
            <p:ph type="sldNum" sz="quarter" idx="12"/>
          </p:nvPr>
        </p:nvSpPr>
        <p:spPr/>
        <p:txBody>
          <a:bodyPr/>
          <a:lstStyle>
            <a:lvl1pPr>
              <a:defRPr/>
            </a:lvl1pPr>
          </a:lstStyle>
          <a:p>
            <a:pPr>
              <a:defRPr/>
            </a:pPr>
            <a:fld id="{B1B5A857-98B8-4B7A-99B8-47F018B2327D}" type="slidenum">
              <a:rPr lang="en-US"/>
              <a:pPr>
                <a:defRPr/>
              </a:pPr>
              <a:t>‹#›</a:t>
            </a:fld>
            <a:endParaRPr lang="en-US"/>
          </a:p>
        </p:txBody>
      </p:sp>
    </p:spTree>
    <p:extLst>
      <p:ext uri="{BB962C8B-B14F-4D97-AF65-F5344CB8AC3E}">
        <p14:creationId xmlns:p14="http://schemas.microsoft.com/office/powerpoint/2010/main" val="1905995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FC2B5-CFFE-44C3-9AC5-FE30E87309DF}"/>
              </a:ext>
            </a:extLst>
          </p:cNvPr>
          <p:cNvSpPr>
            <a:spLocks noGrp="1"/>
          </p:cNvSpPr>
          <p:nvPr>
            <p:ph type="dt" sz="half" idx="10"/>
          </p:nvPr>
        </p:nvSpPr>
        <p:spPr/>
        <p:txBody>
          <a:bodyPr/>
          <a:lstStyle>
            <a:lvl1pPr>
              <a:defRPr/>
            </a:lvl1pPr>
          </a:lstStyle>
          <a:p>
            <a:pPr>
              <a:defRPr/>
            </a:pPr>
            <a:fld id="{AA5C45CD-68E4-4242-9046-085E07133450}" type="datetimeFigureOut">
              <a:rPr lang="en-US"/>
              <a:pPr>
                <a:defRPr/>
              </a:pPr>
              <a:t>8/10/2019</a:t>
            </a:fld>
            <a:endParaRPr lang="en-US"/>
          </a:p>
        </p:txBody>
      </p:sp>
      <p:sp>
        <p:nvSpPr>
          <p:cNvPr id="5" name="Footer Placeholder 4">
            <a:extLst>
              <a:ext uri="{FF2B5EF4-FFF2-40B4-BE49-F238E27FC236}">
                <a16:creationId xmlns:a16="http://schemas.microsoft.com/office/drawing/2014/main" id="{96506D58-0003-4A55-A833-B4A65BDD9B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3FA06C-86CE-4202-AA0E-ABF1128B09FA}"/>
              </a:ext>
            </a:extLst>
          </p:cNvPr>
          <p:cNvSpPr>
            <a:spLocks noGrp="1"/>
          </p:cNvSpPr>
          <p:nvPr>
            <p:ph type="sldNum" sz="quarter" idx="12"/>
          </p:nvPr>
        </p:nvSpPr>
        <p:spPr/>
        <p:txBody>
          <a:bodyPr/>
          <a:lstStyle>
            <a:lvl1pPr>
              <a:defRPr/>
            </a:lvl1pPr>
          </a:lstStyle>
          <a:p>
            <a:pPr>
              <a:defRPr/>
            </a:pPr>
            <a:fld id="{96C8F9A4-6E88-4F10-87E1-E5F00B4823E7}" type="slidenum">
              <a:rPr lang="en-US"/>
              <a:pPr>
                <a:defRPr/>
              </a:pPr>
              <a:t>‹#›</a:t>
            </a:fld>
            <a:endParaRPr lang="en-US"/>
          </a:p>
        </p:txBody>
      </p:sp>
    </p:spTree>
    <p:extLst>
      <p:ext uri="{BB962C8B-B14F-4D97-AF65-F5344CB8AC3E}">
        <p14:creationId xmlns:p14="http://schemas.microsoft.com/office/powerpoint/2010/main" val="665621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089A9-3758-4C4E-92B0-DA28EFF88E0B}"/>
              </a:ext>
            </a:extLst>
          </p:cNvPr>
          <p:cNvSpPr>
            <a:spLocks noGrp="1"/>
          </p:cNvSpPr>
          <p:nvPr>
            <p:ph type="dt" sz="half" idx="10"/>
          </p:nvPr>
        </p:nvSpPr>
        <p:spPr/>
        <p:txBody>
          <a:bodyPr/>
          <a:lstStyle>
            <a:lvl1pPr>
              <a:defRPr/>
            </a:lvl1pPr>
          </a:lstStyle>
          <a:p>
            <a:pPr>
              <a:defRPr/>
            </a:pPr>
            <a:fld id="{8FDF4FA0-4DCC-4745-B80E-5895F703C632}" type="datetimeFigureOut">
              <a:rPr lang="en-US"/>
              <a:pPr>
                <a:defRPr/>
              </a:pPr>
              <a:t>8/10/2019</a:t>
            </a:fld>
            <a:endParaRPr lang="en-US"/>
          </a:p>
        </p:txBody>
      </p:sp>
      <p:sp>
        <p:nvSpPr>
          <p:cNvPr id="5" name="Footer Placeholder 4">
            <a:extLst>
              <a:ext uri="{FF2B5EF4-FFF2-40B4-BE49-F238E27FC236}">
                <a16:creationId xmlns:a16="http://schemas.microsoft.com/office/drawing/2014/main" id="{70AB100F-D0B3-421F-B806-440B178B27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31E827-1EA6-47AF-9D6D-D377B0FBB837}"/>
              </a:ext>
            </a:extLst>
          </p:cNvPr>
          <p:cNvSpPr>
            <a:spLocks noGrp="1"/>
          </p:cNvSpPr>
          <p:nvPr>
            <p:ph type="sldNum" sz="quarter" idx="12"/>
          </p:nvPr>
        </p:nvSpPr>
        <p:spPr/>
        <p:txBody>
          <a:bodyPr/>
          <a:lstStyle>
            <a:lvl1pPr>
              <a:defRPr/>
            </a:lvl1pPr>
          </a:lstStyle>
          <a:p>
            <a:pPr>
              <a:defRPr/>
            </a:pPr>
            <a:fld id="{803B1564-75BF-4069-AE7A-6D5F5CBE1F99}" type="slidenum">
              <a:rPr lang="en-US"/>
              <a:pPr>
                <a:defRPr/>
              </a:pPr>
              <a:t>‹#›</a:t>
            </a:fld>
            <a:endParaRPr lang="en-US"/>
          </a:p>
        </p:txBody>
      </p:sp>
    </p:spTree>
    <p:extLst>
      <p:ext uri="{BB962C8B-B14F-4D97-AF65-F5344CB8AC3E}">
        <p14:creationId xmlns:p14="http://schemas.microsoft.com/office/powerpoint/2010/main" val="3777571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F74EE65-775B-49EB-BC14-14C64CB1EC97}"/>
              </a:ext>
            </a:extLst>
          </p:cNvPr>
          <p:cNvSpPr>
            <a:spLocks noGrp="1"/>
          </p:cNvSpPr>
          <p:nvPr>
            <p:ph type="dt" sz="half" idx="10"/>
          </p:nvPr>
        </p:nvSpPr>
        <p:spPr/>
        <p:txBody>
          <a:bodyPr/>
          <a:lstStyle>
            <a:lvl1pPr>
              <a:defRPr/>
            </a:lvl1pPr>
          </a:lstStyle>
          <a:p>
            <a:pPr>
              <a:defRPr/>
            </a:pPr>
            <a:fld id="{52FB8631-5A3F-42B7-801D-483AB1858E90}" type="datetimeFigureOut">
              <a:rPr lang="en-US"/>
              <a:pPr>
                <a:defRPr/>
              </a:pPr>
              <a:t>8/10/2019</a:t>
            </a:fld>
            <a:endParaRPr lang="en-US"/>
          </a:p>
        </p:txBody>
      </p:sp>
      <p:sp>
        <p:nvSpPr>
          <p:cNvPr id="6" name="Footer Placeholder 4">
            <a:extLst>
              <a:ext uri="{FF2B5EF4-FFF2-40B4-BE49-F238E27FC236}">
                <a16:creationId xmlns:a16="http://schemas.microsoft.com/office/drawing/2014/main" id="{5BA5F35F-BE84-4D3E-92CF-BE2EDCA77A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FFDF79C-DF82-44D1-A214-3FFCF90B3A2B}"/>
              </a:ext>
            </a:extLst>
          </p:cNvPr>
          <p:cNvSpPr>
            <a:spLocks noGrp="1"/>
          </p:cNvSpPr>
          <p:nvPr>
            <p:ph type="sldNum" sz="quarter" idx="12"/>
          </p:nvPr>
        </p:nvSpPr>
        <p:spPr/>
        <p:txBody>
          <a:bodyPr/>
          <a:lstStyle>
            <a:lvl1pPr>
              <a:defRPr/>
            </a:lvl1pPr>
          </a:lstStyle>
          <a:p>
            <a:pPr>
              <a:defRPr/>
            </a:pPr>
            <a:fld id="{943D7146-5884-4B81-B2A1-79E008448214}" type="slidenum">
              <a:rPr lang="en-US"/>
              <a:pPr>
                <a:defRPr/>
              </a:pPr>
              <a:t>‹#›</a:t>
            </a:fld>
            <a:endParaRPr lang="en-US"/>
          </a:p>
        </p:txBody>
      </p:sp>
    </p:spTree>
    <p:extLst>
      <p:ext uri="{BB962C8B-B14F-4D97-AF65-F5344CB8AC3E}">
        <p14:creationId xmlns:p14="http://schemas.microsoft.com/office/powerpoint/2010/main" val="3648792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3"/>
            <a:ext cx="5746045" cy="909885"/>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61" y="2183273"/>
            <a:ext cx="5748302" cy="909885"/>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61"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B6B415-5F42-4290-9FC4-EF23F593C212}"/>
              </a:ext>
            </a:extLst>
          </p:cNvPr>
          <p:cNvSpPr>
            <a:spLocks noGrp="1"/>
          </p:cNvSpPr>
          <p:nvPr>
            <p:ph type="dt" sz="half" idx="10"/>
          </p:nvPr>
        </p:nvSpPr>
        <p:spPr/>
        <p:txBody>
          <a:bodyPr/>
          <a:lstStyle>
            <a:lvl1pPr>
              <a:defRPr/>
            </a:lvl1pPr>
          </a:lstStyle>
          <a:p>
            <a:pPr>
              <a:defRPr/>
            </a:pPr>
            <a:fld id="{70474304-ACF0-45A7-9EC4-74CF73CB7CCB}" type="datetimeFigureOut">
              <a:rPr lang="en-US"/>
              <a:pPr>
                <a:defRPr/>
              </a:pPr>
              <a:t>8/10/2019</a:t>
            </a:fld>
            <a:endParaRPr lang="en-US"/>
          </a:p>
        </p:txBody>
      </p:sp>
      <p:sp>
        <p:nvSpPr>
          <p:cNvPr id="8" name="Footer Placeholder 4">
            <a:extLst>
              <a:ext uri="{FF2B5EF4-FFF2-40B4-BE49-F238E27FC236}">
                <a16:creationId xmlns:a16="http://schemas.microsoft.com/office/drawing/2014/main" id="{CBE4811F-50F2-43F4-ADF0-BA1D4AB7DD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5CBEA3B-54A6-4C3B-8D84-41909A360F42}"/>
              </a:ext>
            </a:extLst>
          </p:cNvPr>
          <p:cNvSpPr>
            <a:spLocks noGrp="1"/>
          </p:cNvSpPr>
          <p:nvPr>
            <p:ph type="sldNum" sz="quarter" idx="12"/>
          </p:nvPr>
        </p:nvSpPr>
        <p:spPr/>
        <p:txBody>
          <a:bodyPr/>
          <a:lstStyle>
            <a:lvl1pPr>
              <a:defRPr/>
            </a:lvl1pPr>
          </a:lstStyle>
          <a:p>
            <a:pPr>
              <a:defRPr/>
            </a:pPr>
            <a:fld id="{3661864E-0C4F-4752-BAC7-3EB87B30A880}" type="slidenum">
              <a:rPr lang="en-US"/>
              <a:pPr>
                <a:defRPr/>
              </a:pPr>
              <a:t>‹#›</a:t>
            </a:fld>
            <a:endParaRPr lang="en-US"/>
          </a:p>
        </p:txBody>
      </p:sp>
    </p:spTree>
    <p:extLst>
      <p:ext uri="{BB962C8B-B14F-4D97-AF65-F5344CB8AC3E}">
        <p14:creationId xmlns:p14="http://schemas.microsoft.com/office/powerpoint/2010/main" val="1258238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01181AD-D168-4074-A01C-0157675C0573}"/>
              </a:ext>
            </a:extLst>
          </p:cNvPr>
          <p:cNvSpPr>
            <a:spLocks noGrp="1"/>
          </p:cNvSpPr>
          <p:nvPr>
            <p:ph type="dt" sz="half" idx="10"/>
          </p:nvPr>
        </p:nvSpPr>
        <p:spPr/>
        <p:txBody>
          <a:bodyPr/>
          <a:lstStyle>
            <a:lvl1pPr>
              <a:defRPr/>
            </a:lvl1pPr>
          </a:lstStyle>
          <a:p>
            <a:pPr>
              <a:defRPr/>
            </a:pPr>
            <a:fld id="{4051FF86-1AB0-44BB-9D1C-A51AEFE68659}" type="datetimeFigureOut">
              <a:rPr lang="en-US"/>
              <a:pPr>
                <a:defRPr/>
              </a:pPr>
              <a:t>8/10/2019</a:t>
            </a:fld>
            <a:endParaRPr lang="en-US"/>
          </a:p>
        </p:txBody>
      </p:sp>
      <p:sp>
        <p:nvSpPr>
          <p:cNvPr id="4" name="Footer Placeholder 4">
            <a:extLst>
              <a:ext uri="{FF2B5EF4-FFF2-40B4-BE49-F238E27FC236}">
                <a16:creationId xmlns:a16="http://schemas.microsoft.com/office/drawing/2014/main" id="{7D104B48-3B3D-46D5-904D-44493CDACE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F4E0AB0-2032-436C-871A-E6707D5F7CE7}"/>
              </a:ext>
            </a:extLst>
          </p:cNvPr>
          <p:cNvSpPr>
            <a:spLocks noGrp="1"/>
          </p:cNvSpPr>
          <p:nvPr>
            <p:ph type="sldNum" sz="quarter" idx="12"/>
          </p:nvPr>
        </p:nvSpPr>
        <p:spPr/>
        <p:txBody>
          <a:bodyPr/>
          <a:lstStyle>
            <a:lvl1pPr>
              <a:defRPr/>
            </a:lvl1pPr>
          </a:lstStyle>
          <a:p>
            <a:pPr>
              <a:defRPr/>
            </a:pPr>
            <a:fld id="{4C99DA08-27B7-4C6F-9675-E88B60623378}" type="slidenum">
              <a:rPr lang="en-US"/>
              <a:pPr>
                <a:defRPr/>
              </a:pPr>
              <a:t>‹#›</a:t>
            </a:fld>
            <a:endParaRPr lang="en-US"/>
          </a:p>
        </p:txBody>
      </p:sp>
    </p:spTree>
    <p:extLst>
      <p:ext uri="{BB962C8B-B14F-4D97-AF65-F5344CB8AC3E}">
        <p14:creationId xmlns:p14="http://schemas.microsoft.com/office/powerpoint/2010/main" val="2997918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66F9060-38D8-4A5E-917C-51642C4C3A7F}"/>
              </a:ext>
            </a:extLst>
          </p:cNvPr>
          <p:cNvSpPr>
            <a:spLocks noGrp="1"/>
          </p:cNvSpPr>
          <p:nvPr>
            <p:ph type="dt" sz="half" idx="10"/>
          </p:nvPr>
        </p:nvSpPr>
        <p:spPr/>
        <p:txBody>
          <a:bodyPr/>
          <a:lstStyle>
            <a:lvl1pPr>
              <a:defRPr/>
            </a:lvl1pPr>
          </a:lstStyle>
          <a:p>
            <a:pPr>
              <a:defRPr/>
            </a:pPr>
            <a:fld id="{2C3C10AC-9062-40F7-969E-C181ADFBAA1D}" type="datetimeFigureOut">
              <a:rPr lang="en-US"/>
              <a:pPr>
                <a:defRPr/>
              </a:pPr>
              <a:t>8/10/2019</a:t>
            </a:fld>
            <a:endParaRPr lang="en-US"/>
          </a:p>
        </p:txBody>
      </p:sp>
      <p:sp>
        <p:nvSpPr>
          <p:cNvPr id="3" name="Footer Placeholder 4">
            <a:extLst>
              <a:ext uri="{FF2B5EF4-FFF2-40B4-BE49-F238E27FC236}">
                <a16:creationId xmlns:a16="http://schemas.microsoft.com/office/drawing/2014/main" id="{57B79B12-B43D-4674-8C47-A156CD64DF6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AF0FE65-5942-4EC4-B0FC-B865A373EADB}"/>
              </a:ext>
            </a:extLst>
          </p:cNvPr>
          <p:cNvSpPr>
            <a:spLocks noGrp="1"/>
          </p:cNvSpPr>
          <p:nvPr>
            <p:ph type="sldNum" sz="quarter" idx="12"/>
          </p:nvPr>
        </p:nvSpPr>
        <p:spPr/>
        <p:txBody>
          <a:bodyPr/>
          <a:lstStyle>
            <a:lvl1pPr>
              <a:defRPr/>
            </a:lvl1pPr>
          </a:lstStyle>
          <a:p>
            <a:pPr>
              <a:defRPr/>
            </a:pPr>
            <a:fld id="{7F55BE58-6FCF-4E7A-9B13-9389C8C24AA7}" type="slidenum">
              <a:rPr lang="en-US"/>
              <a:pPr>
                <a:defRPr/>
              </a:pPr>
              <a:t>‹#›</a:t>
            </a:fld>
            <a:endParaRPr lang="en-US"/>
          </a:p>
        </p:txBody>
      </p:sp>
    </p:spTree>
    <p:extLst>
      <p:ext uri="{BB962C8B-B14F-4D97-AF65-F5344CB8AC3E}">
        <p14:creationId xmlns:p14="http://schemas.microsoft.com/office/powerpoint/2010/main" val="1021763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3" y="388337"/>
            <a:ext cx="4278490" cy="1652695"/>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42"/>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3" y="2041035"/>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3">
            <a:extLst>
              <a:ext uri="{FF2B5EF4-FFF2-40B4-BE49-F238E27FC236}">
                <a16:creationId xmlns:a16="http://schemas.microsoft.com/office/drawing/2014/main" id="{79BE6654-CDE4-4C15-AC5E-3CAC02FF3D5A}"/>
              </a:ext>
            </a:extLst>
          </p:cNvPr>
          <p:cNvSpPr>
            <a:spLocks noGrp="1"/>
          </p:cNvSpPr>
          <p:nvPr>
            <p:ph type="dt" sz="half" idx="10"/>
          </p:nvPr>
        </p:nvSpPr>
        <p:spPr/>
        <p:txBody>
          <a:bodyPr/>
          <a:lstStyle>
            <a:lvl1pPr>
              <a:defRPr/>
            </a:lvl1pPr>
          </a:lstStyle>
          <a:p>
            <a:pPr>
              <a:defRPr/>
            </a:pPr>
            <a:fld id="{B55134EA-AF9F-4B7E-85F0-01929D54EAFC}" type="datetimeFigureOut">
              <a:rPr lang="en-US"/>
              <a:pPr>
                <a:defRPr/>
              </a:pPr>
              <a:t>8/10/2019</a:t>
            </a:fld>
            <a:endParaRPr lang="en-US"/>
          </a:p>
        </p:txBody>
      </p:sp>
      <p:sp>
        <p:nvSpPr>
          <p:cNvPr id="6" name="Footer Placeholder 4">
            <a:extLst>
              <a:ext uri="{FF2B5EF4-FFF2-40B4-BE49-F238E27FC236}">
                <a16:creationId xmlns:a16="http://schemas.microsoft.com/office/drawing/2014/main" id="{97480869-4086-4D6E-99AA-5B8CE414EA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3C11A1-0C72-4A3B-8A66-B6EF8EF70CB3}"/>
              </a:ext>
            </a:extLst>
          </p:cNvPr>
          <p:cNvSpPr>
            <a:spLocks noGrp="1"/>
          </p:cNvSpPr>
          <p:nvPr>
            <p:ph type="sldNum" sz="quarter" idx="12"/>
          </p:nvPr>
        </p:nvSpPr>
        <p:spPr/>
        <p:txBody>
          <a:bodyPr/>
          <a:lstStyle>
            <a:lvl1pPr>
              <a:defRPr/>
            </a:lvl1pPr>
          </a:lstStyle>
          <a:p>
            <a:pPr>
              <a:defRPr/>
            </a:pPr>
            <a:fld id="{68672C31-CCEA-431D-9706-E78D52A573EB}" type="slidenum">
              <a:rPr lang="en-US"/>
              <a:pPr>
                <a:defRPr/>
              </a:pPr>
              <a:t>‹#›</a:t>
            </a:fld>
            <a:endParaRPr lang="en-US"/>
          </a:p>
        </p:txBody>
      </p:sp>
    </p:spTree>
    <p:extLst>
      <p:ext uri="{BB962C8B-B14F-4D97-AF65-F5344CB8AC3E}">
        <p14:creationId xmlns:p14="http://schemas.microsoft.com/office/powerpoint/2010/main" val="1280754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1"/>
            <a:ext cx="7802880" cy="806029"/>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endParaRPr lang="en-US" noProof="0"/>
          </a:p>
        </p:txBody>
      </p:sp>
      <p:sp>
        <p:nvSpPr>
          <p:cNvPr id="4" name="Text Placeholder 3"/>
          <p:cNvSpPr>
            <a:spLocks noGrp="1"/>
          </p:cNvSpPr>
          <p:nvPr>
            <p:ph type="body" sz="half" idx="2"/>
          </p:nvPr>
        </p:nvSpPr>
        <p:spPr>
          <a:xfrm>
            <a:off x="2549032" y="7633548"/>
            <a:ext cx="7802880" cy="114469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3">
            <a:extLst>
              <a:ext uri="{FF2B5EF4-FFF2-40B4-BE49-F238E27FC236}">
                <a16:creationId xmlns:a16="http://schemas.microsoft.com/office/drawing/2014/main" id="{4EFF59A8-BAC9-4E76-AE51-83F3E7870096}"/>
              </a:ext>
            </a:extLst>
          </p:cNvPr>
          <p:cNvSpPr>
            <a:spLocks noGrp="1"/>
          </p:cNvSpPr>
          <p:nvPr>
            <p:ph type="dt" sz="half" idx="10"/>
          </p:nvPr>
        </p:nvSpPr>
        <p:spPr/>
        <p:txBody>
          <a:bodyPr/>
          <a:lstStyle>
            <a:lvl1pPr>
              <a:defRPr/>
            </a:lvl1pPr>
          </a:lstStyle>
          <a:p>
            <a:pPr>
              <a:defRPr/>
            </a:pPr>
            <a:fld id="{AF26A9E2-CA8C-4696-86DF-90FF3B3FCF43}" type="datetimeFigureOut">
              <a:rPr lang="en-US"/>
              <a:pPr>
                <a:defRPr/>
              </a:pPr>
              <a:t>8/10/2019</a:t>
            </a:fld>
            <a:endParaRPr lang="en-US"/>
          </a:p>
        </p:txBody>
      </p:sp>
      <p:sp>
        <p:nvSpPr>
          <p:cNvPr id="6" name="Footer Placeholder 4">
            <a:extLst>
              <a:ext uri="{FF2B5EF4-FFF2-40B4-BE49-F238E27FC236}">
                <a16:creationId xmlns:a16="http://schemas.microsoft.com/office/drawing/2014/main" id="{8C0684C6-825F-4A86-8F90-A12C84DE991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2A26CD0-A756-4C94-8720-8F38F69DAA50}"/>
              </a:ext>
            </a:extLst>
          </p:cNvPr>
          <p:cNvSpPr>
            <a:spLocks noGrp="1"/>
          </p:cNvSpPr>
          <p:nvPr>
            <p:ph type="sldNum" sz="quarter" idx="12"/>
          </p:nvPr>
        </p:nvSpPr>
        <p:spPr/>
        <p:txBody>
          <a:bodyPr/>
          <a:lstStyle>
            <a:lvl1pPr>
              <a:defRPr/>
            </a:lvl1pPr>
          </a:lstStyle>
          <a:p>
            <a:pPr>
              <a:defRPr/>
            </a:pPr>
            <a:fld id="{FC366FD0-64E1-4053-8122-FC74191A22AF}" type="slidenum">
              <a:rPr lang="en-US"/>
              <a:pPr>
                <a:defRPr/>
              </a:pPr>
              <a:t>‹#›</a:t>
            </a:fld>
            <a:endParaRPr lang="en-US"/>
          </a:p>
        </p:txBody>
      </p:sp>
    </p:spTree>
    <p:extLst>
      <p:ext uri="{BB962C8B-B14F-4D97-AF65-F5344CB8AC3E}">
        <p14:creationId xmlns:p14="http://schemas.microsoft.com/office/powerpoint/2010/main" val="419665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34994-A505-4C5B-9176-2D2136D93535}"/>
              </a:ext>
            </a:extLst>
          </p:cNvPr>
          <p:cNvSpPr>
            <a:spLocks noGrp="1"/>
          </p:cNvSpPr>
          <p:nvPr>
            <p:ph type="dt" sz="half" idx="10"/>
          </p:nvPr>
        </p:nvSpPr>
        <p:spPr/>
        <p:txBody>
          <a:bodyPr/>
          <a:lstStyle>
            <a:lvl1pPr>
              <a:defRPr/>
            </a:lvl1pPr>
          </a:lstStyle>
          <a:p>
            <a:pPr>
              <a:defRPr/>
            </a:pPr>
            <a:fld id="{F06B2916-B4C8-4DAF-8584-DF43E4C50D77}" type="datetimeFigureOut">
              <a:rPr lang="en-US"/>
              <a:pPr>
                <a:defRPr/>
              </a:pPr>
              <a:t>8/10/2019</a:t>
            </a:fld>
            <a:endParaRPr lang="en-US"/>
          </a:p>
        </p:txBody>
      </p:sp>
      <p:sp>
        <p:nvSpPr>
          <p:cNvPr id="5" name="Footer Placeholder 4">
            <a:extLst>
              <a:ext uri="{FF2B5EF4-FFF2-40B4-BE49-F238E27FC236}">
                <a16:creationId xmlns:a16="http://schemas.microsoft.com/office/drawing/2014/main" id="{65EE686A-FFF5-417B-AF05-4FB772267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6F808F-3A38-4142-963E-BFAD6C5C8BDE}"/>
              </a:ext>
            </a:extLst>
          </p:cNvPr>
          <p:cNvSpPr>
            <a:spLocks noGrp="1"/>
          </p:cNvSpPr>
          <p:nvPr>
            <p:ph type="sldNum" sz="quarter" idx="12"/>
          </p:nvPr>
        </p:nvSpPr>
        <p:spPr/>
        <p:txBody>
          <a:bodyPr/>
          <a:lstStyle>
            <a:lvl1pPr>
              <a:defRPr/>
            </a:lvl1pPr>
          </a:lstStyle>
          <a:p>
            <a:pPr>
              <a:defRPr/>
            </a:pPr>
            <a:fld id="{E27B7852-C4E7-4143-87AC-ADCA4AB185B5}" type="slidenum">
              <a:rPr lang="en-US"/>
              <a:pPr>
                <a:defRPr/>
              </a:pPr>
              <a:t>‹#›</a:t>
            </a:fld>
            <a:endParaRPr lang="en-US"/>
          </a:p>
        </p:txBody>
      </p:sp>
    </p:spTree>
    <p:extLst>
      <p:ext uri="{BB962C8B-B14F-4D97-AF65-F5344CB8AC3E}">
        <p14:creationId xmlns:p14="http://schemas.microsoft.com/office/powerpoint/2010/main" val="1912689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itle Text"/>
          <p:cNvSpPr txBox="1">
            <a:spLocks noGrp="1"/>
          </p:cNvSpPr>
          <p:nvPr>
            <p:ph type="title"/>
          </p:nvPr>
        </p:nvSpPr>
        <p:spPr>
          <a:xfrm>
            <a:off x="762000" y="419100"/>
            <a:ext cx="5384800" cy="4597400"/>
          </a:xfrm>
          <a:prstGeom prst="rect">
            <a:avLst/>
          </a:prstGeom>
        </p:spPr>
        <p:txBody>
          <a:bodyPr anchor="b"/>
          <a:lstStyle>
            <a:lvl1pPr>
              <a:defRPr sz="5200"/>
            </a:lvl1pPr>
          </a:lstStyle>
          <a:p>
            <a:r>
              <a:t>Title Text</a:t>
            </a:r>
          </a:p>
        </p:txBody>
      </p:sp>
      <p:sp>
        <p:nvSpPr>
          <p:cNvPr id="40" name="Body Level One…"/>
          <p:cNvSpPr txBox="1">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8"/>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8"/>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23FFC-8AE6-4089-A190-4F9D335F10BE}"/>
              </a:ext>
            </a:extLst>
          </p:cNvPr>
          <p:cNvSpPr>
            <a:spLocks noGrp="1"/>
          </p:cNvSpPr>
          <p:nvPr>
            <p:ph type="dt" sz="half" idx="10"/>
          </p:nvPr>
        </p:nvSpPr>
        <p:spPr/>
        <p:txBody>
          <a:bodyPr/>
          <a:lstStyle>
            <a:lvl1pPr>
              <a:defRPr/>
            </a:lvl1pPr>
          </a:lstStyle>
          <a:p>
            <a:pPr>
              <a:defRPr/>
            </a:pPr>
            <a:fld id="{BC968D5C-FF26-410C-9856-0B8A5402390B}" type="datetimeFigureOut">
              <a:rPr lang="en-US"/>
              <a:pPr>
                <a:defRPr/>
              </a:pPr>
              <a:t>8/10/2019</a:t>
            </a:fld>
            <a:endParaRPr lang="en-US"/>
          </a:p>
        </p:txBody>
      </p:sp>
      <p:sp>
        <p:nvSpPr>
          <p:cNvPr id="5" name="Footer Placeholder 4">
            <a:extLst>
              <a:ext uri="{FF2B5EF4-FFF2-40B4-BE49-F238E27FC236}">
                <a16:creationId xmlns:a16="http://schemas.microsoft.com/office/drawing/2014/main" id="{DA059F70-7198-437B-AFEF-5EC40B29B8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A2D054-A655-4A79-BABE-41BF56075817}"/>
              </a:ext>
            </a:extLst>
          </p:cNvPr>
          <p:cNvSpPr>
            <a:spLocks noGrp="1"/>
          </p:cNvSpPr>
          <p:nvPr>
            <p:ph type="sldNum" sz="quarter" idx="12"/>
          </p:nvPr>
        </p:nvSpPr>
        <p:spPr/>
        <p:txBody>
          <a:bodyPr/>
          <a:lstStyle>
            <a:lvl1pPr>
              <a:defRPr/>
            </a:lvl1pPr>
          </a:lstStyle>
          <a:p>
            <a:pPr>
              <a:defRPr/>
            </a:pPr>
            <a:fld id="{AD877D37-FE78-4E12-BFCD-22F44DFAC202}" type="slidenum">
              <a:rPr lang="en-US"/>
              <a:pPr>
                <a:defRPr/>
              </a:pPr>
              <a:t>‹#›</a:t>
            </a:fld>
            <a:endParaRPr lang="en-US"/>
          </a:p>
        </p:txBody>
      </p:sp>
    </p:spTree>
    <p:extLst>
      <p:ext uri="{BB962C8B-B14F-4D97-AF65-F5344CB8AC3E}">
        <p14:creationId xmlns:p14="http://schemas.microsoft.com/office/powerpoint/2010/main" val="227779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654800" y="2374900"/>
            <a:ext cx="5588000" cy="68072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62000" y="965200"/>
            <a:ext cx="11480800" cy="7823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626100"/>
            <a:ext cx="5588000" cy="3441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Image"/>
          <p:cNvSpPr>
            <a:spLocks noGrp="1"/>
          </p:cNvSpPr>
          <p:nvPr>
            <p:ph type="pic" sz="half" idx="14"/>
          </p:nvPr>
        </p:nvSpPr>
        <p:spPr>
          <a:xfrm>
            <a:off x="6680200" y="419100"/>
            <a:ext cx="5588000" cy="49149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Image"/>
          <p:cNvSpPr>
            <a:spLocks noGrp="1"/>
          </p:cNvSpPr>
          <p:nvPr>
            <p:ph type="pic" sz="half" idx="15"/>
          </p:nvPr>
        </p:nvSpPr>
        <p:spPr>
          <a:xfrm>
            <a:off x="7620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5.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1"/>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00" y="203200"/>
            <a:ext cx="11480800" cy="214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762000" y="2413000"/>
            <a:ext cx="11480800" cy="6362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spd="med"/>
  <p:txStyles>
    <p:title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19CD6BA-C145-44EF-9740-9470CC85328C}"/>
              </a:ext>
            </a:extLst>
          </p:cNvPr>
          <p:cNvSpPr>
            <a:spLocks noGrp="1" noChangeArrowheads="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5A71C53F-901C-4CD5-A3AA-33A57A60519C}"/>
              </a:ext>
            </a:extLst>
          </p:cNvPr>
          <p:cNvSpPr>
            <a:spLocks noGrp="1" noChangeArrowheads="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9D1EA8B-3098-4A7C-992F-0726A0468E75}"/>
              </a:ext>
            </a:extLst>
          </p:cNvPr>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effectLst>
                  <a:outerShdw blurRad="38100" dist="38100" dir="2700000" algn="tl">
                    <a:srgbClr val="000000">
                      <a:alpha val="43137"/>
                    </a:srgbClr>
                  </a:outerShdw>
                </a:effectLst>
              </a:defRPr>
            </a:lvl1pPr>
          </a:lstStyle>
          <a:p>
            <a:pPr>
              <a:defRPr/>
            </a:pPr>
            <a:fld id="{7BF095B3-D15A-4264-AA23-B6C3689CDBEA}" type="datetimeFigureOut">
              <a:rPr lang="en-US"/>
              <a:pPr>
                <a:defRPr/>
              </a:pPr>
              <a:t>8/10/2019</a:t>
            </a:fld>
            <a:endParaRPr lang="en-US"/>
          </a:p>
        </p:txBody>
      </p:sp>
      <p:sp>
        <p:nvSpPr>
          <p:cNvPr id="5" name="Footer Placeholder 4">
            <a:extLst>
              <a:ext uri="{FF2B5EF4-FFF2-40B4-BE49-F238E27FC236}">
                <a16:creationId xmlns:a16="http://schemas.microsoft.com/office/drawing/2014/main" id="{4D931E94-9A23-4488-AA73-FA9ADE160ADC}"/>
              </a:ext>
            </a:extLst>
          </p:cNvPr>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effectLst>
                  <a:outerShdw blurRad="38100" dist="38100" dir="2700000" algn="tl">
                    <a:srgbClr val="000000">
                      <a:alpha val="43137"/>
                    </a:srgbClr>
                  </a:outerShdw>
                </a:effectLst>
              </a:defRPr>
            </a:lvl1pPr>
          </a:lstStyle>
          <a:p>
            <a:pPr>
              <a:defRPr/>
            </a:pPr>
            <a:endParaRPr lang="en-US"/>
          </a:p>
        </p:txBody>
      </p:sp>
      <p:sp>
        <p:nvSpPr>
          <p:cNvPr id="6" name="Slide Number Placeholder 5">
            <a:extLst>
              <a:ext uri="{FF2B5EF4-FFF2-40B4-BE49-F238E27FC236}">
                <a16:creationId xmlns:a16="http://schemas.microsoft.com/office/drawing/2014/main" id="{D3CF7758-9033-4F99-BCE0-18C6C54DCF74}"/>
              </a:ext>
            </a:extLst>
          </p:cNvPr>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effectLst>
                  <a:outerShdw blurRad="38100" dist="38100" dir="2700000" algn="tl">
                    <a:srgbClr val="000000">
                      <a:alpha val="43137"/>
                    </a:srgbClr>
                  </a:outerShdw>
                </a:effectLst>
              </a:defRPr>
            </a:lvl1pPr>
          </a:lstStyle>
          <a:p>
            <a:pPr>
              <a:defRPr/>
            </a:pPr>
            <a:fld id="{357C8C1A-7ED7-49D4-800E-0782C0DEB098}" type="slidenum">
              <a:rPr lang="en-US"/>
              <a:pPr>
                <a:defRPr/>
              </a:pPr>
              <a:t>‹#›</a:t>
            </a:fld>
            <a:endParaRPr lang="en-US"/>
          </a:p>
        </p:txBody>
      </p:sp>
    </p:spTree>
    <p:extLst>
      <p:ext uri="{BB962C8B-B14F-4D97-AF65-F5344CB8AC3E}">
        <p14:creationId xmlns:p14="http://schemas.microsoft.com/office/powerpoint/2010/main" val="11758425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rtl="0" eaLnBrk="0" fontAlgn="base" hangingPunct="0">
        <a:spcBef>
          <a:spcPct val="0"/>
        </a:spcBef>
        <a:spcAft>
          <a:spcPct val="0"/>
        </a:spcAft>
        <a:defRPr sz="6258" kern="1200">
          <a:solidFill>
            <a:schemeClr val="tx1"/>
          </a:solidFill>
          <a:latin typeface="+mj-lt"/>
          <a:ea typeface="+mj-ea"/>
          <a:cs typeface="+mj-cs"/>
        </a:defRPr>
      </a:lvl1pPr>
      <a:lvl2pPr algn="ctr" rtl="0" eaLnBrk="0" fontAlgn="base" hangingPunct="0">
        <a:spcBef>
          <a:spcPct val="0"/>
        </a:spcBef>
        <a:spcAft>
          <a:spcPct val="0"/>
        </a:spcAft>
        <a:defRPr sz="6258">
          <a:solidFill>
            <a:schemeClr val="tx1"/>
          </a:solidFill>
          <a:latin typeface="Calibri" panose="020F0502020204030204" pitchFamily="34" charset="0"/>
        </a:defRPr>
      </a:lvl2pPr>
      <a:lvl3pPr algn="ctr" rtl="0" eaLnBrk="0" fontAlgn="base" hangingPunct="0">
        <a:spcBef>
          <a:spcPct val="0"/>
        </a:spcBef>
        <a:spcAft>
          <a:spcPct val="0"/>
        </a:spcAft>
        <a:defRPr sz="6258">
          <a:solidFill>
            <a:schemeClr val="tx1"/>
          </a:solidFill>
          <a:latin typeface="Calibri" panose="020F0502020204030204" pitchFamily="34" charset="0"/>
        </a:defRPr>
      </a:lvl3pPr>
      <a:lvl4pPr algn="ctr" rtl="0" eaLnBrk="0" fontAlgn="base" hangingPunct="0">
        <a:spcBef>
          <a:spcPct val="0"/>
        </a:spcBef>
        <a:spcAft>
          <a:spcPct val="0"/>
        </a:spcAft>
        <a:defRPr sz="6258">
          <a:solidFill>
            <a:schemeClr val="tx1"/>
          </a:solidFill>
          <a:latin typeface="Calibri" panose="020F0502020204030204" pitchFamily="34" charset="0"/>
        </a:defRPr>
      </a:lvl4pPr>
      <a:lvl5pPr algn="ctr" rtl="0" eaLnBrk="0" fontAlgn="base" hangingPunct="0">
        <a:spcBef>
          <a:spcPct val="0"/>
        </a:spcBef>
        <a:spcAft>
          <a:spcPct val="0"/>
        </a:spcAft>
        <a:defRPr sz="6258">
          <a:solidFill>
            <a:schemeClr val="tx1"/>
          </a:solidFill>
          <a:latin typeface="Calibri" panose="020F0502020204030204" pitchFamily="34" charset="0"/>
        </a:defRPr>
      </a:lvl5pPr>
      <a:lvl6pPr marL="650230" algn="ctr" rtl="0" fontAlgn="base">
        <a:spcBef>
          <a:spcPct val="0"/>
        </a:spcBef>
        <a:spcAft>
          <a:spcPct val="0"/>
        </a:spcAft>
        <a:defRPr sz="6258">
          <a:solidFill>
            <a:schemeClr val="tx1"/>
          </a:solidFill>
          <a:latin typeface="Calibri" panose="020F0502020204030204" pitchFamily="34" charset="0"/>
        </a:defRPr>
      </a:lvl6pPr>
      <a:lvl7pPr marL="1300460" algn="ctr" rtl="0" fontAlgn="base">
        <a:spcBef>
          <a:spcPct val="0"/>
        </a:spcBef>
        <a:spcAft>
          <a:spcPct val="0"/>
        </a:spcAft>
        <a:defRPr sz="6258">
          <a:solidFill>
            <a:schemeClr val="tx1"/>
          </a:solidFill>
          <a:latin typeface="Calibri" panose="020F0502020204030204" pitchFamily="34" charset="0"/>
        </a:defRPr>
      </a:lvl7pPr>
      <a:lvl8pPr marL="1950690" algn="ctr" rtl="0" fontAlgn="base">
        <a:spcBef>
          <a:spcPct val="0"/>
        </a:spcBef>
        <a:spcAft>
          <a:spcPct val="0"/>
        </a:spcAft>
        <a:defRPr sz="6258">
          <a:solidFill>
            <a:schemeClr val="tx1"/>
          </a:solidFill>
          <a:latin typeface="Calibri" panose="020F0502020204030204" pitchFamily="34" charset="0"/>
        </a:defRPr>
      </a:lvl8pPr>
      <a:lvl9pPr marL="2600919" algn="ctr" rtl="0" fontAlgn="base">
        <a:spcBef>
          <a:spcPct val="0"/>
        </a:spcBef>
        <a:spcAft>
          <a:spcPct val="0"/>
        </a:spcAft>
        <a:defRPr sz="6258">
          <a:solidFill>
            <a:schemeClr val="tx1"/>
          </a:solidFill>
          <a:latin typeface="Calibri" panose="020F0502020204030204" pitchFamily="34" charset="0"/>
        </a:defRPr>
      </a:lvl9pPr>
    </p:titleStyle>
    <p:bodyStyle>
      <a:lvl1pPr marL="487672" indent="-487672" algn="l" rtl="0" eaLnBrk="0" fontAlgn="base" hangingPunct="0">
        <a:spcBef>
          <a:spcPct val="20000"/>
        </a:spcBef>
        <a:spcAft>
          <a:spcPct val="0"/>
        </a:spcAft>
        <a:buFont typeface="Arial" panose="020B0604020202020204" pitchFamily="34" charset="0"/>
        <a:buChar char="•"/>
        <a:defRPr sz="4551" kern="1200">
          <a:solidFill>
            <a:schemeClr val="tx1"/>
          </a:solidFill>
          <a:latin typeface="+mn-lt"/>
          <a:ea typeface="+mn-ea"/>
          <a:cs typeface="+mn-cs"/>
        </a:defRPr>
      </a:lvl1pPr>
      <a:lvl2pPr marL="1056623" indent="-406394" algn="l" rtl="0" eaLnBrk="0" fontAlgn="base" hangingPunct="0">
        <a:spcBef>
          <a:spcPct val="20000"/>
        </a:spcBef>
        <a:spcAft>
          <a:spcPct val="0"/>
        </a:spcAft>
        <a:buFont typeface="Arial" panose="020B0604020202020204" pitchFamily="34" charset="0"/>
        <a:buChar char="–"/>
        <a:defRPr sz="3982" kern="1200">
          <a:solidFill>
            <a:schemeClr val="tx1"/>
          </a:solidFill>
          <a:latin typeface="+mn-lt"/>
          <a:ea typeface="+mn-ea"/>
          <a:cs typeface="+mn-cs"/>
        </a:defRPr>
      </a:lvl2pPr>
      <a:lvl3pPr marL="1625575" indent="-325115" algn="l" rtl="0" eaLnBrk="0" fontAlgn="base" hangingPunct="0">
        <a:spcBef>
          <a:spcPct val="20000"/>
        </a:spcBef>
        <a:spcAft>
          <a:spcPct val="0"/>
        </a:spcAft>
        <a:buFont typeface="Arial" panose="020B0604020202020204" pitchFamily="34" charset="0"/>
        <a:buChar char="•"/>
        <a:defRPr sz="3413" kern="1200">
          <a:solidFill>
            <a:schemeClr val="tx1"/>
          </a:solidFill>
          <a:latin typeface="+mn-lt"/>
          <a:ea typeface="+mn-ea"/>
          <a:cs typeface="+mn-cs"/>
        </a:defRPr>
      </a:lvl3pPr>
      <a:lvl4pPr marL="227580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4pPr>
      <a:lvl5pPr marL="2926034" indent="-325115" algn="l" rtl="0" eaLnBrk="0" fontAlgn="base" hangingPunct="0">
        <a:spcBef>
          <a:spcPct val="20000"/>
        </a:spcBef>
        <a:spcAft>
          <a:spcPct val="0"/>
        </a:spcAft>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tif"/><Relationship Id="rId1" Type="http://schemas.openxmlformats.org/officeDocument/2006/relationships/slideLayout" Target="../slideLayouts/slideLayout12.xml"/><Relationship Id="rId5" Type="http://schemas.openxmlformats.org/officeDocument/2006/relationships/image" Target="../media/image25.jpg"/><Relationship Id="rId4" Type="http://schemas.openxmlformats.org/officeDocument/2006/relationships/image" Target="../media/image24.tif"/></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0.tif"/></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t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tif"/></Relationships>
</file>

<file path=ppt/slides/_rels/slide8.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5EE01AE3-22A4-44D5-A8C8-09FF009C5C17}"/>
              </a:ext>
            </a:extLst>
          </p:cNvPr>
          <p:cNvSpPr>
            <a:spLocks noGrp="1"/>
          </p:cNvSpPr>
          <p:nvPr>
            <p:ph type="body" idx="1"/>
          </p:nvPr>
        </p:nvSpPr>
        <p:spPr>
          <a:xfrm>
            <a:off x="292100" y="3331836"/>
            <a:ext cx="12484100" cy="6421764"/>
          </a:xfrm>
        </p:spPr>
        <p:txBody>
          <a:bodyPr>
            <a:normAutofit fontScale="85000" lnSpcReduction="10000"/>
          </a:bodyPr>
          <a:lstStyle/>
          <a:p>
            <a:pPr marL="0" indent="0">
              <a:buNone/>
            </a:pPr>
            <a:r>
              <a:rPr lang="en-US" sz="2800" dirty="0"/>
              <a:t>Since the early 1960s</a:t>
            </a:r>
          </a:p>
          <a:p>
            <a:pPr marL="0" indent="0">
              <a:buNone/>
            </a:pPr>
            <a:r>
              <a:rPr lang="en-US" sz="2800" dirty="0"/>
              <a:t>Divorce for “incompatible reasons” became the standard.</a:t>
            </a:r>
          </a:p>
          <a:p>
            <a:pPr marL="0" indent="0">
              <a:buNone/>
            </a:pPr>
            <a:r>
              <a:rPr lang="en-US" sz="2800" dirty="0"/>
              <a:t>Then the Supreme Court kicked God out of our classrooms.</a:t>
            </a:r>
          </a:p>
          <a:p>
            <a:pPr marL="0" indent="0">
              <a:buNone/>
            </a:pPr>
            <a:r>
              <a:rPr lang="en-US" sz="2800" dirty="0"/>
              <a:t>Women were “liberated” and the BIG push to make them more important than men in society.</a:t>
            </a:r>
          </a:p>
          <a:p>
            <a:pPr marL="0" indent="0">
              <a:buNone/>
            </a:pPr>
            <a:r>
              <a:rPr lang="en-US" sz="2800" dirty="0"/>
              <a:t>Little boys were degraded for being boys.</a:t>
            </a:r>
          </a:p>
          <a:p>
            <a:pPr marL="0" indent="0">
              <a:buNone/>
            </a:pPr>
            <a:r>
              <a:rPr lang="en-US" sz="2800" dirty="0"/>
              <a:t>The Supreme Court allowed the killing of a baby via abortion, called it “woman’s rights.”</a:t>
            </a:r>
          </a:p>
          <a:p>
            <a:pPr marL="0" indent="0">
              <a:buNone/>
            </a:pPr>
            <a:r>
              <a:rPr lang="en-US" sz="2800" dirty="0"/>
              <a:t>The Supreme Court removed the definition of marriage requiring “one man and one woman.”</a:t>
            </a:r>
          </a:p>
        </p:txBody>
      </p:sp>
      <p:pic>
        <p:nvPicPr>
          <p:cNvPr id="5" name="Content Placeholder 4" descr="A blurry image of a person&#10;&#10;Description automatically generated">
            <a:extLst>
              <a:ext uri="{FF2B5EF4-FFF2-40B4-BE49-F238E27FC236}">
                <a16:creationId xmlns:a16="http://schemas.microsoft.com/office/drawing/2014/main" id="{8B60A902-214A-40D8-AF6D-5082F8AD78B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476500" y="203200"/>
            <a:ext cx="7493000" cy="3128636"/>
          </a:xfrm>
        </p:spPr>
      </p:pic>
      <p:sp>
        <p:nvSpPr>
          <p:cNvPr id="13" name="TextBox 12">
            <a:extLst>
              <a:ext uri="{FF2B5EF4-FFF2-40B4-BE49-F238E27FC236}">
                <a16:creationId xmlns:a16="http://schemas.microsoft.com/office/drawing/2014/main" id="{3B65C573-EA2C-42E3-A7EE-8685F9FE7FA6}"/>
              </a:ext>
            </a:extLst>
          </p:cNvPr>
          <p:cNvSpPr txBox="1"/>
          <p:nvPr/>
        </p:nvSpPr>
        <p:spPr>
          <a:xfrm>
            <a:off x="1384300" y="1870849"/>
            <a:ext cx="9906000" cy="6011902"/>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9600" b="1" dirty="0"/>
              <a:t>Where was the Church during these battles for the faith?</a:t>
            </a:r>
            <a:endParaRPr kumimoji="0" lang="en-US" sz="9600" b="1"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
        <p:nvSpPr>
          <p:cNvPr id="15" name="TextBox 14">
            <a:extLst>
              <a:ext uri="{FF2B5EF4-FFF2-40B4-BE49-F238E27FC236}">
                <a16:creationId xmlns:a16="http://schemas.microsoft.com/office/drawing/2014/main" id="{A3875502-6575-4CB7-8601-7E69A2B3CAD5}"/>
              </a:ext>
            </a:extLst>
          </p:cNvPr>
          <p:cNvSpPr txBox="1"/>
          <p:nvPr/>
        </p:nvSpPr>
        <p:spPr>
          <a:xfrm>
            <a:off x="1384300" y="1048208"/>
            <a:ext cx="9906000" cy="7489230"/>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9600" b="1" dirty="0"/>
              <a:t>The World changed for the worst because the Church was quiet.</a:t>
            </a:r>
            <a:endParaRPr kumimoji="0" lang="en-US" sz="9600" b="1"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397024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age" descr="Image"/>
          <p:cNvPicPr>
            <a:picLocks noChangeAspect="1"/>
          </p:cNvPicPr>
          <p:nvPr/>
        </p:nvPicPr>
        <p:blipFill>
          <a:blip r:embed="rId2"/>
          <a:srcRect l="2870" t="3662" r="2891" b="3673"/>
          <a:stretch>
            <a:fillRect/>
          </a:stretch>
        </p:blipFill>
        <p:spPr>
          <a:xfrm>
            <a:off x="171331" y="2224409"/>
            <a:ext cx="12502517" cy="2166121"/>
          </a:xfrm>
          <a:custGeom>
            <a:avLst/>
            <a:gdLst/>
            <a:ahLst/>
            <a:cxnLst>
              <a:cxn ang="0">
                <a:pos x="wd2" y="hd2"/>
              </a:cxn>
              <a:cxn ang="5400000">
                <a:pos x="wd2" y="hd2"/>
              </a:cxn>
              <a:cxn ang="10800000">
                <a:pos x="wd2" y="hd2"/>
              </a:cxn>
              <a:cxn ang="16200000">
                <a:pos x="wd2" y="hd2"/>
              </a:cxn>
            </a:cxnLst>
            <a:rect l="0" t="0" r="r" b="b"/>
            <a:pathLst>
              <a:path w="21591" h="21534" extrusionOk="0">
                <a:moveTo>
                  <a:pt x="11631" y="8"/>
                </a:moveTo>
                <a:cubicBezTo>
                  <a:pt x="11624" y="43"/>
                  <a:pt x="11632" y="183"/>
                  <a:pt x="11654" y="371"/>
                </a:cubicBezTo>
                <a:cubicBezTo>
                  <a:pt x="11664" y="457"/>
                  <a:pt x="11668" y="640"/>
                  <a:pt x="11662" y="777"/>
                </a:cubicBezTo>
                <a:cubicBezTo>
                  <a:pt x="11653" y="993"/>
                  <a:pt x="11640" y="1024"/>
                  <a:pt x="11563" y="994"/>
                </a:cubicBezTo>
                <a:cubicBezTo>
                  <a:pt x="11400" y="932"/>
                  <a:pt x="11347" y="806"/>
                  <a:pt x="11372" y="549"/>
                </a:cubicBezTo>
                <a:cubicBezTo>
                  <a:pt x="11384" y="422"/>
                  <a:pt x="11423" y="296"/>
                  <a:pt x="11458" y="264"/>
                </a:cubicBezTo>
                <a:cubicBezTo>
                  <a:pt x="11642" y="101"/>
                  <a:pt x="11331" y="55"/>
                  <a:pt x="10001" y="59"/>
                </a:cubicBezTo>
                <a:cubicBezTo>
                  <a:pt x="8803" y="63"/>
                  <a:pt x="8538" y="90"/>
                  <a:pt x="8503" y="205"/>
                </a:cubicBezTo>
                <a:cubicBezTo>
                  <a:pt x="8453" y="373"/>
                  <a:pt x="8346" y="366"/>
                  <a:pt x="8318" y="193"/>
                </a:cubicBezTo>
                <a:cubicBezTo>
                  <a:pt x="8303" y="101"/>
                  <a:pt x="8110" y="68"/>
                  <a:pt x="7560" y="63"/>
                </a:cubicBezTo>
                <a:cubicBezTo>
                  <a:pt x="6490" y="54"/>
                  <a:pt x="6568" y="42"/>
                  <a:pt x="6568" y="213"/>
                </a:cubicBezTo>
                <a:cubicBezTo>
                  <a:pt x="6568" y="296"/>
                  <a:pt x="6598" y="394"/>
                  <a:pt x="6636" y="430"/>
                </a:cubicBezTo>
                <a:cubicBezTo>
                  <a:pt x="6713" y="503"/>
                  <a:pt x="6775" y="941"/>
                  <a:pt x="6732" y="1105"/>
                </a:cubicBezTo>
                <a:cubicBezTo>
                  <a:pt x="6701" y="1223"/>
                  <a:pt x="6532" y="859"/>
                  <a:pt x="6474" y="545"/>
                </a:cubicBezTo>
                <a:cubicBezTo>
                  <a:pt x="6445" y="388"/>
                  <a:pt x="6442" y="296"/>
                  <a:pt x="6464" y="197"/>
                </a:cubicBezTo>
                <a:cubicBezTo>
                  <a:pt x="6480" y="124"/>
                  <a:pt x="6489" y="62"/>
                  <a:pt x="6483" y="59"/>
                </a:cubicBezTo>
                <a:cubicBezTo>
                  <a:pt x="6460" y="50"/>
                  <a:pt x="6068" y="46"/>
                  <a:pt x="6043" y="55"/>
                </a:cubicBezTo>
                <a:cubicBezTo>
                  <a:pt x="6029" y="61"/>
                  <a:pt x="4935" y="65"/>
                  <a:pt x="3613" y="63"/>
                </a:cubicBezTo>
                <a:lnTo>
                  <a:pt x="1208" y="59"/>
                </a:lnTo>
                <a:lnTo>
                  <a:pt x="1177" y="375"/>
                </a:lnTo>
                <a:cubicBezTo>
                  <a:pt x="1152" y="620"/>
                  <a:pt x="1132" y="681"/>
                  <a:pt x="1083" y="655"/>
                </a:cubicBezTo>
                <a:cubicBezTo>
                  <a:pt x="1038" y="631"/>
                  <a:pt x="1019" y="543"/>
                  <a:pt x="1012" y="335"/>
                </a:cubicBezTo>
                <a:lnTo>
                  <a:pt x="1004" y="51"/>
                </a:lnTo>
                <a:lnTo>
                  <a:pt x="590" y="71"/>
                </a:lnTo>
                <a:cubicBezTo>
                  <a:pt x="362" y="81"/>
                  <a:pt x="181" y="124"/>
                  <a:pt x="188" y="166"/>
                </a:cubicBezTo>
                <a:cubicBezTo>
                  <a:pt x="204" y="262"/>
                  <a:pt x="137" y="486"/>
                  <a:pt x="112" y="418"/>
                </a:cubicBezTo>
                <a:cubicBezTo>
                  <a:pt x="103" y="391"/>
                  <a:pt x="100" y="395"/>
                  <a:pt x="107" y="430"/>
                </a:cubicBezTo>
                <a:cubicBezTo>
                  <a:pt x="114" y="465"/>
                  <a:pt x="94" y="675"/>
                  <a:pt x="65" y="896"/>
                </a:cubicBezTo>
                <a:cubicBezTo>
                  <a:pt x="12" y="1285"/>
                  <a:pt x="10" y="1477"/>
                  <a:pt x="11" y="6948"/>
                </a:cubicBezTo>
                <a:cubicBezTo>
                  <a:pt x="13" y="14814"/>
                  <a:pt x="12" y="15893"/>
                  <a:pt x="2" y="16322"/>
                </a:cubicBezTo>
                <a:cubicBezTo>
                  <a:pt x="-5" y="16628"/>
                  <a:pt x="5" y="16726"/>
                  <a:pt x="57" y="16855"/>
                </a:cubicBezTo>
                <a:cubicBezTo>
                  <a:pt x="135" y="17047"/>
                  <a:pt x="140" y="17341"/>
                  <a:pt x="69" y="17529"/>
                </a:cubicBezTo>
                <a:cubicBezTo>
                  <a:pt x="21" y="17654"/>
                  <a:pt x="15" y="17807"/>
                  <a:pt x="10" y="19017"/>
                </a:cubicBezTo>
                <a:lnTo>
                  <a:pt x="5" y="20362"/>
                </a:lnTo>
                <a:lnTo>
                  <a:pt x="82" y="20666"/>
                </a:lnTo>
                <a:cubicBezTo>
                  <a:pt x="124" y="20832"/>
                  <a:pt x="185" y="20966"/>
                  <a:pt x="219" y="20966"/>
                </a:cubicBezTo>
                <a:cubicBezTo>
                  <a:pt x="257" y="20966"/>
                  <a:pt x="297" y="21077"/>
                  <a:pt x="327" y="21270"/>
                </a:cubicBezTo>
                <a:cubicBezTo>
                  <a:pt x="371" y="21551"/>
                  <a:pt x="377" y="21560"/>
                  <a:pt x="421" y="21408"/>
                </a:cubicBezTo>
                <a:cubicBezTo>
                  <a:pt x="460" y="21277"/>
                  <a:pt x="477" y="21269"/>
                  <a:pt x="509" y="21368"/>
                </a:cubicBezTo>
                <a:cubicBezTo>
                  <a:pt x="531" y="21437"/>
                  <a:pt x="560" y="21467"/>
                  <a:pt x="573" y="21435"/>
                </a:cubicBezTo>
                <a:cubicBezTo>
                  <a:pt x="587" y="21403"/>
                  <a:pt x="1159" y="21375"/>
                  <a:pt x="1843" y="21372"/>
                </a:cubicBezTo>
                <a:cubicBezTo>
                  <a:pt x="2527" y="21369"/>
                  <a:pt x="3099" y="21328"/>
                  <a:pt x="3114" y="21281"/>
                </a:cubicBezTo>
                <a:cubicBezTo>
                  <a:pt x="3169" y="21121"/>
                  <a:pt x="3290" y="21093"/>
                  <a:pt x="3321" y="21234"/>
                </a:cubicBezTo>
                <a:cubicBezTo>
                  <a:pt x="3346" y="21348"/>
                  <a:pt x="3592" y="21375"/>
                  <a:pt x="4696" y="21372"/>
                </a:cubicBezTo>
                <a:cubicBezTo>
                  <a:pt x="5527" y="21370"/>
                  <a:pt x="6052" y="21331"/>
                  <a:pt x="6071" y="21270"/>
                </a:cubicBezTo>
                <a:cubicBezTo>
                  <a:pt x="6092" y="21204"/>
                  <a:pt x="6131" y="21223"/>
                  <a:pt x="6187" y="21329"/>
                </a:cubicBezTo>
                <a:cubicBezTo>
                  <a:pt x="6233" y="21416"/>
                  <a:pt x="6283" y="21461"/>
                  <a:pt x="6297" y="21427"/>
                </a:cubicBezTo>
                <a:cubicBezTo>
                  <a:pt x="6312" y="21394"/>
                  <a:pt x="6690" y="21369"/>
                  <a:pt x="7137" y="21376"/>
                </a:cubicBezTo>
                <a:cubicBezTo>
                  <a:pt x="7584" y="21383"/>
                  <a:pt x="7963" y="21389"/>
                  <a:pt x="7978" y="21388"/>
                </a:cubicBezTo>
                <a:cubicBezTo>
                  <a:pt x="7992" y="21387"/>
                  <a:pt x="8869" y="21387"/>
                  <a:pt x="9925" y="21388"/>
                </a:cubicBezTo>
                <a:cubicBezTo>
                  <a:pt x="10982" y="21389"/>
                  <a:pt x="11876" y="21386"/>
                  <a:pt x="11913" y="21384"/>
                </a:cubicBezTo>
                <a:cubicBezTo>
                  <a:pt x="11950" y="21382"/>
                  <a:pt x="12613" y="21378"/>
                  <a:pt x="13387" y="21376"/>
                </a:cubicBezTo>
                <a:cubicBezTo>
                  <a:pt x="14666" y="21372"/>
                  <a:pt x="14797" y="21355"/>
                  <a:pt x="14826" y="21202"/>
                </a:cubicBezTo>
                <a:cubicBezTo>
                  <a:pt x="14867" y="20993"/>
                  <a:pt x="14961" y="21099"/>
                  <a:pt x="14938" y="21329"/>
                </a:cubicBezTo>
                <a:cubicBezTo>
                  <a:pt x="14928" y="21419"/>
                  <a:pt x="14933" y="21460"/>
                  <a:pt x="14948" y="21423"/>
                </a:cubicBezTo>
                <a:cubicBezTo>
                  <a:pt x="14963" y="21389"/>
                  <a:pt x="15208" y="21358"/>
                  <a:pt x="15492" y="21356"/>
                </a:cubicBezTo>
                <a:cubicBezTo>
                  <a:pt x="16051" y="21352"/>
                  <a:pt x="16103" y="21331"/>
                  <a:pt x="16103" y="21116"/>
                </a:cubicBezTo>
                <a:cubicBezTo>
                  <a:pt x="16103" y="21038"/>
                  <a:pt x="16127" y="20925"/>
                  <a:pt x="16158" y="20863"/>
                </a:cubicBezTo>
                <a:cubicBezTo>
                  <a:pt x="16205" y="20768"/>
                  <a:pt x="16217" y="20780"/>
                  <a:pt x="16229" y="20958"/>
                </a:cubicBezTo>
                <a:cubicBezTo>
                  <a:pt x="16237" y="21074"/>
                  <a:pt x="16252" y="21171"/>
                  <a:pt x="16264" y="21171"/>
                </a:cubicBezTo>
                <a:cubicBezTo>
                  <a:pt x="16316" y="21171"/>
                  <a:pt x="16371" y="21035"/>
                  <a:pt x="16371" y="20911"/>
                </a:cubicBezTo>
                <a:cubicBezTo>
                  <a:pt x="16371" y="20612"/>
                  <a:pt x="16425" y="20676"/>
                  <a:pt x="16463" y="21017"/>
                </a:cubicBezTo>
                <a:lnTo>
                  <a:pt x="16504" y="21380"/>
                </a:lnTo>
                <a:lnTo>
                  <a:pt x="17001" y="21368"/>
                </a:lnTo>
                <a:cubicBezTo>
                  <a:pt x="17448" y="21359"/>
                  <a:pt x="17499" y="21339"/>
                  <a:pt x="17498" y="21187"/>
                </a:cubicBezTo>
                <a:cubicBezTo>
                  <a:pt x="17498" y="21093"/>
                  <a:pt x="17480" y="20933"/>
                  <a:pt x="17459" y="20828"/>
                </a:cubicBezTo>
                <a:cubicBezTo>
                  <a:pt x="17399" y="20531"/>
                  <a:pt x="17451" y="20251"/>
                  <a:pt x="17546" y="20350"/>
                </a:cubicBezTo>
                <a:cubicBezTo>
                  <a:pt x="17609" y="20416"/>
                  <a:pt x="17619" y="20476"/>
                  <a:pt x="17613" y="20749"/>
                </a:cubicBezTo>
                <a:cubicBezTo>
                  <a:pt x="17609" y="20941"/>
                  <a:pt x="17619" y="21068"/>
                  <a:pt x="17638" y="21068"/>
                </a:cubicBezTo>
                <a:cubicBezTo>
                  <a:pt x="17655" y="21068"/>
                  <a:pt x="17693" y="21146"/>
                  <a:pt x="17721" y="21242"/>
                </a:cubicBezTo>
                <a:cubicBezTo>
                  <a:pt x="17763" y="21387"/>
                  <a:pt x="17819" y="21412"/>
                  <a:pt x="18055" y="21392"/>
                </a:cubicBezTo>
                <a:cubicBezTo>
                  <a:pt x="18226" y="21377"/>
                  <a:pt x="18353" y="21413"/>
                  <a:pt x="18373" y="21479"/>
                </a:cubicBezTo>
                <a:cubicBezTo>
                  <a:pt x="18386" y="21517"/>
                  <a:pt x="18395" y="21534"/>
                  <a:pt x="18404" y="21534"/>
                </a:cubicBezTo>
                <a:cubicBezTo>
                  <a:pt x="18412" y="21534"/>
                  <a:pt x="18419" y="21517"/>
                  <a:pt x="18425" y="21479"/>
                </a:cubicBezTo>
                <a:cubicBezTo>
                  <a:pt x="18435" y="21419"/>
                  <a:pt x="18454" y="21393"/>
                  <a:pt x="18467" y="21423"/>
                </a:cubicBezTo>
                <a:cubicBezTo>
                  <a:pt x="18480" y="21454"/>
                  <a:pt x="18504" y="21387"/>
                  <a:pt x="18520" y="21274"/>
                </a:cubicBezTo>
                <a:cubicBezTo>
                  <a:pt x="18545" y="21095"/>
                  <a:pt x="18557" y="21083"/>
                  <a:pt x="18609" y="21191"/>
                </a:cubicBezTo>
                <a:cubicBezTo>
                  <a:pt x="18641" y="21259"/>
                  <a:pt x="18677" y="21306"/>
                  <a:pt x="18689" y="21293"/>
                </a:cubicBezTo>
                <a:cubicBezTo>
                  <a:pt x="18700" y="21281"/>
                  <a:pt x="18733" y="21314"/>
                  <a:pt x="18759" y="21368"/>
                </a:cubicBezTo>
                <a:cubicBezTo>
                  <a:pt x="18797" y="21445"/>
                  <a:pt x="18821" y="21412"/>
                  <a:pt x="18870" y="21218"/>
                </a:cubicBezTo>
                <a:cubicBezTo>
                  <a:pt x="18945" y="20916"/>
                  <a:pt x="19012" y="20900"/>
                  <a:pt x="19084" y="21171"/>
                </a:cubicBezTo>
                <a:cubicBezTo>
                  <a:pt x="19114" y="21283"/>
                  <a:pt x="19141" y="21365"/>
                  <a:pt x="19144" y="21356"/>
                </a:cubicBezTo>
                <a:cubicBezTo>
                  <a:pt x="19148" y="21348"/>
                  <a:pt x="19197" y="21372"/>
                  <a:pt x="19254" y="21412"/>
                </a:cubicBezTo>
                <a:cubicBezTo>
                  <a:pt x="19316" y="21456"/>
                  <a:pt x="19370" y="21443"/>
                  <a:pt x="19391" y="21376"/>
                </a:cubicBezTo>
                <a:cubicBezTo>
                  <a:pt x="19410" y="21316"/>
                  <a:pt x="19447" y="21296"/>
                  <a:pt x="19472" y="21333"/>
                </a:cubicBezTo>
                <a:cubicBezTo>
                  <a:pt x="19497" y="21369"/>
                  <a:pt x="19545" y="21342"/>
                  <a:pt x="19579" y="21274"/>
                </a:cubicBezTo>
                <a:cubicBezTo>
                  <a:pt x="19625" y="21180"/>
                  <a:pt x="19656" y="21179"/>
                  <a:pt x="19697" y="21262"/>
                </a:cubicBezTo>
                <a:cubicBezTo>
                  <a:pt x="19769" y="21406"/>
                  <a:pt x="21013" y="21406"/>
                  <a:pt x="21179" y="21262"/>
                </a:cubicBezTo>
                <a:cubicBezTo>
                  <a:pt x="21245" y="21204"/>
                  <a:pt x="21341" y="21060"/>
                  <a:pt x="21393" y="20938"/>
                </a:cubicBezTo>
                <a:cubicBezTo>
                  <a:pt x="21445" y="20816"/>
                  <a:pt x="21497" y="20726"/>
                  <a:pt x="21509" y="20741"/>
                </a:cubicBezTo>
                <a:cubicBezTo>
                  <a:pt x="21522" y="20756"/>
                  <a:pt x="21524" y="20727"/>
                  <a:pt x="21516" y="20674"/>
                </a:cubicBezTo>
                <a:cubicBezTo>
                  <a:pt x="21507" y="20620"/>
                  <a:pt x="21512" y="20551"/>
                  <a:pt x="21525" y="20520"/>
                </a:cubicBezTo>
                <a:cubicBezTo>
                  <a:pt x="21574" y="20406"/>
                  <a:pt x="21581" y="19497"/>
                  <a:pt x="21580" y="14472"/>
                </a:cubicBezTo>
                <a:cubicBezTo>
                  <a:pt x="21580" y="11653"/>
                  <a:pt x="21580" y="9234"/>
                  <a:pt x="21581" y="9094"/>
                </a:cubicBezTo>
                <a:cubicBezTo>
                  <a:pt x="21585" y="8417"/>
                  <a:pt x="21580" y="8151"/>
                  <a:pt x="21556" y="7986"/>
                </a:cubicBezTo>
                <a:cubicBezTo>
                  <a:pt x="21540" y="7871"/>
                  <a:pt x="21541" y="7769"/>
                  <a:pt x="21557" y="7705"/>
                </a:cubicBezTo>
                <a:cubicBezTo>
                  <a:pt x="21577" y="7630"/>
                  <a:pt x="21589" y="7322"/>
                  <a:pt x="21591" y="7007"/>
                </a:cubicBezTo>
                <a:cubicBezTo>
                  <a:pt x="21593" y="6692"/>
                  <a:pt x="21585" y="6368"/>
                  <a:pt x="21566" y="6269"/>
                </a:cubicBezTo>
                <a:cubicBezTo>
                  <a:pt x="21544" y="6156"/>
                  <a:pt x="21542" y="6062"/>
                  <a:pt x="21559" y="5981"/>
                </a:cubicBezTo>
                <a:cubicBezTo>
                  <a:pt x="21595" y="5819"/>
                  <a:pt x="21589" y="1419"/>
                  <a:pt x="21553" y="1164"/>
                </a:cubicBezTo>
                <a:cubicBezTo>
                  <a:pt x="21538" y="1058"/>
                  <a:pt x="21532" y="931"/>
                  <a:pt x="21540" y="884"/>
                </a:cubicBezTo>
                <a:cubicBezTo>
                  <a:pt x="21547" y="837"/>
                  <a:pt x="21529" y="719"/>
                  <a:pt x="21500" y="620"/>
                </a:cubicBezTo>
                <a:cubicBezTo>
                  <a:pt x="21471" y="520"/>
                  <a:pt x="21447" y="469"/>
                  <a:pt x="21447" y="509"/>
                </a:cubicBezTo>
                <a:cubicBezTo>
                  <a:pt x="21447" y="549"/>
                  <a:pt x="21409" y="477"/>
                  <a:pt x="21361" y="347"/>
                </a:cubicBezTo>
                <a:cubicBezTo>
                  <a:pt x="21278" y="124"/>
                  <a:pt x="21248" y="111"/>
                  <a:pt x="20762" y="87"/>
                </a:cubicBezTo>
                <a:cubicBezTo>
                  <a:pt x="20482" y="73"/>
                  <a:pt x="20227" y="47"/>
                  <a:pt x="20195" y="28"/>
                </a:cubicBezTo>
                <a:cubicBezTo>
                  <a:pt x="20128" y="-13"/>
                  <a:pt x="20128" y="123"/>
                  <a:pt x="20193" y="501"/>
                </a:cubicBezTo>
                <a:lnTo>
                  <a:pt x="20239" y="769"/>
                </a:lnTo>
                <a:lnTo>
                  <a:pt x="20133" y="975"/>
                </a:lnTo>
                <a:lnTo>
                  <a:pt x="20026" y="1180"/>
                </a:lnTo>
                <a:lnTo>
                  <a:pt x="19989" y="900"/>
                </a:lnTo>
                <a:cubicBezTo>
                  <a:pt x="19969" y="746"/>
                  <a:pt x="19955" y="553"/>
                  <a:pt x="19957" y="470"/>
                </a:cubicBezTo>
                <a:cubicBezTo>
                  <a:pt x="19965" y="104"/>
                  <a:pt x="19926" y="85"/>
                  <a:pt x="19191" y="75"/>
                </a:cubicBezTo>
                <a:cubicBezTo>
                  <a:pt x="18794" y="70"/>
                  <a:pt x="18439" y="106"/>
                  <a:pt x="18404" y="158"/>
                </a:cubicBezTo>
                <a:cubicBezTo>
                  <a:pt x="18359" y="221"/>
                  <a:pt x="18328" y="211"/>
                  <a:pt x="18305" y="130"/>
                </a:cubicBezTo>
                <a:cubicBezTo>
                  <a:pt x="18278" y="36"/>
                  <a:pt x="18274" y="50"/>
                  <a:pt x="18288" y="197"/>
                </a:cubicBezTo>
                <a:cubicBezTo>
                  <a:pt x="18317" y="502"/>
                  <a:pt x="18278" y="601"/>
                  <a:pt x="18215" y="387"/>
                </a:cubicBezTo>
                <a:cubicBezTo>
                  <a:pt x="18124" y="74"/>
                  <a:pt x="18003" y="-40"/>
                  <a:pt x="17943" y="126"/>
                </a:cubicBezTo>
                <a:cubicBezTo>
                  <a:pt x="17911" y="213"/>
                  <a:pt x="17882" y="232"/>
                  <a:pt x="17867" y="174"/>
                </a:cubicBezTo>
                <a:cubicBezTo>
                  <a:pt x="17851" y="115"/>
                  <a:pt x="17816" y="115"/>
                  <a:pt x="17775" y="174"/>
                </a:cubicBezTo>
                <a:cubicBezTo>
                  <a:pt x="17733" y="235"/>
                  <a:pt x="17673" y="232"/>
                  <a:pt x="17608" y="166"/>
                </a:cubicBezTo>
                <a:cubicBezTo>
                  <a:pt x="17552" y="109"/>
                  <a:pt x="17465" y="65"/>
                  <a:pt x="17415" y="71"/>
                </a:cubicBezTo>
                <a:cubicBezTo>
                  <a:pt x="17365" y="78"/>
                  <a:pt x="16771" y="80"/>
                  <a:pt x="16094" y="75"/>
                </a:cubicBezTo>
                <a:cubicBezTo>
                  <a:pt x="15299" y="69"/>
                  <a:pt x="14844" y="103"/>
                  <a:pt x="14811" y="170"/>
                </a:cubicBezTo>
                <a:cubicBezTo>
                  <a:pt x="14776" y="241"/>
                  <a:pt x="14727" y="240"/>
                  <a:pt x="14660" y="170"/>
                </a:cubicBezTo>
                <a:cubicBezTo>
                  <a:pt x="14598" y="106"/>
                  <a:pt x="14009" y="65"/>
                  <a:pt x="13113" y="63"/>
                </a:cubicBezTo>
                <a:cubicBezTo>
                  <a:pt x="12316" y="61"/>
                  <a:pt x="11655" y="40"/>
                  <a:pt x="11643" y="12"/>
                </a:cubicBezTo>
                <a:cubicBezTo>
                  <a:pt x="11638" y="-2"/>
                  <a:pt x="11633" y="-4"/>
                  <a:pt x="11631" y="8"/>
                </a:cubicBezTo>
                <a:close/>
              </a:path>
            </a:pathLst>
          </a:custGeom>
          <a:ln w="12700">
            <a:miter lim="400000"/>
          </a:ln>
          <a:effectLst>
            <a:outerShdw blurRad="190500" dist="110184" dir="5400000" rotWithShape="0">
              <a:srgbClr val="000000"/>
            </a:outerShdw>
          </a:effectLst>
        </p:spPr>
      </p:pic>
      <p:grpSp>
        <p:nvGrpSpPr>
          <p:cNvPr id="388" name="Text"/>
          <p:cNvGrpSpPr/>
          <p:nvPr/>
        </p:nvGrpSpPr>
        <p:grpSpPr>
          <a:xfrm>
            <a:off x="78122" y="231635"/>
            <a:ext cx="12848556" cy="1873599"/>
            <a:chOff x="0" y="0"/>
            <a:chExt cx="12848555" cy="1873597"/>
          </a:xfrm>
        </p:grpSpPr>
        <p:sp>
          <p:nvSpPr>
            <p:cNvPr id="387"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86" name="Text" descr="Text"/>
            <p:cNvPicPr>
              <a:picLocks/>
            </p:cNvPicPr>
            <p:nvPr/>
          </p:nvPicPr>
          <p:blipFill>
            <a:blip r:embed="rId3"/>
            <a:stretch>
              <a:fillRect/>
            </a:stretch>
          </p:blipFill>
          <p:spPr>
            <a:xfrm>
              <a:off x="0" y="-1"/>
              <a:ext cx="12848556" cy="1873599"/>
            </a:xfrm>
            <a:prstGeom prst="rect">
              <a:avLst/>
            </a:prstGeom>
            <a:effectLst/>
          </p:spPr>
        </p:pic>
      </p:grpSp>
      <p:grpSp>
        <p:nvGrpSpPr>
          <p:cNvPr id="395" name="Group"/>
          <p:cNvGrpSpPr/>
          <p:nvPr/>
        </p:nvGrpSpPr>
        <p:grpSpPr>
          <a:xfrm>
            <a:off x="6086180" y="2568265"/>
            <a:ext cx="6368903" cy="1383904"/>
            <a:chOff x="0" y="0"/>
            <a:chExt cx="4095930" cy="1383903"/>
          </a:xfrm>
        </p:grpSpPr>
        <p:sp>
          <p:nvSpPr>
            <p:cNvPr id="393" name="Rounded Rectangle"/>
            <p:cNvSpPr/>
            <p:nvPr/>
          </p:nvSpPr>
          <p:spPr>
            <a:xfrm>
              <a:off x="0" y="0"/>
              <a:ext cx="4084393" cy="1374205"/>
            </a:xfrm>
            <a:prstGeom prst="roundRect">
              <a:avLst>
                <a:gd name="adj" fmla="val 13863"/>
              </a:avLst>
            </a:prstGeom>
            <a:solidFill>
              <a:srgbClr val="FFFFFF"/>
            </a:solidFill>
            <a:ln w="12700" cap="flat">
              <a:noFill/>
              <a:miter lim="400000"/>
            </a:ln>
            <a:effectLst/>
          </p:spPr>
          <p:txBody>
            <a:bodyPr wrap="square" lIns="50800" tIns="50800" rIns="50800" bIns="50800" numCol="1" anchor="ctr">
              <a:noAutofit/>
            </a:bodyPr>
            <a:lstStyle/>
            <a:p>
              <a:pPr>
                <a:defRPr sz="3000">
                  <a:solidFill>
                    <a:srgbClr val="FFFFFF"/>
                  </a:solidFill>
                  <a:effectLst>
                    <a:outerShdw blurRad="38100" dist="12700" dir="5400000" rotWithShape="0">
                      <a:srgbClr val="000000">
                        <a:alpha val="80000"/>
                      </a:srgbClr>
                    </a:outerShdw>
                  </a:effectLst>
                </a:defRPr>
              </a:pPr>
              <a:endParaRPr/>
            </a:p>
          </p:txBody>
        </p:sp>
        <p:pic>
          <p:nvPicPr>
            <p:cNvPr id="394" name="Image" descr="Image"/>
            <p:cNvPicPr>
              <a:picLocks/>
            </p:cNvPicPr>
            <p:nvPr/>
          </p:nvPicPr>
          <p:blipFill>
            <a:blip r:embed="rId4"/>
            <a:stretch>
              <a:fillRect/>
            </a:stretch>
          </p:blipFill>
          <p:spPr>
            <a:xfrm>
              <a:off x="216350" y="94505"/>
              <a:ext cx="3879581" cy="1289399"/>
            </a:xfrm>
            <a:prstGeom prst="rect">
              <a:avLst/>
            </a:prstGeom>
            <a:ln w="12700" cap="flat">
              <a:noFill/>
              <a:miter lim="400000"/>
            </a:ln>
            <a:effectLst/>
          </p:spPr>
        </p:pic>
      </p:grpSp>
      <p:pic>
        <p:nvPicPr>
          <p:cNvPr id="3" name="Picture 2" descr="A group of people posing for the camera&#10;&#10;Description automatically generated">
            <a:extLst>
              <a:ext uri="{FF2B5EF4-FFF2-40B4-BE49-F238E27FC236}">
                <a16:creationId xmlns:a16="http://schemas.microsoft.com/office/drawing/2014/main" id="{0E4F31BE-BBF1-4DE2-90D4-DA2105FF4F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77" y="4650385"/>
            <a:ext cx="11321146" cy="5103215"/>
          </a:xfrm>
          <a:prstGeom prst="rect">
            <a:avLst/>
          </a:prstGeom>
        </p:spPr>
      </p:pic>
      <p:sp>
        <p:nvSpPr>
          <p:cNvPr id="6" name="Rectangle 5">
            <a:extLst>
              <a:ext uri="{FF2B5EF4-FFF2-40B4-BE49-F238E27FC236}">
                <a16:creationId xmlns:a16="http://schemas.microsoft.com/office/drawing/2014/main" id="{9388FD7F-57BE-494A-AE82-042C5C5B3A5B}"/>
              </a:ext>
            </a:extLst>
          </p:cNvPr>
          <p:cNvSpPr/>
          <p:nvPr/>
        </p:nvSpPr>
        <p:spPr>
          <a:xfrm>
            <a:off x="3086100" y="9119723"/>
            <a:ext cx="6769100" cy="601190"/>
          </a:xfrm>
          <a:prstGeom prst="rect">
            <a:avLst/>
          </a:prstGeom>
          <a:solidFill>
            <a:srgbClr val="002060"/>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endParaRPr>
          </a:p>
        </p:txBody>
      </p:sp>
      <p:sp>
        <p:nvSpPr>
          <p:cNvPr id="17" name="Nevertheless - We live in a society that does not properly value TRUTH – and many have taken great liberties with the Word of God. (Which we MUST NEVER DO!)…">
            <a:extLst>
              <a:ext uri="{FF2B5EF4-FFF2-40B4-BE49-F238E27FC236}">
                <a16:creationId xmlns:a16="http://schemas.microsoft.com/office/drawing/2014/main" id="{BBFB9093-6525-454B-A43D-E43B0CD62C65}"/>
              </a:ext>
            </a:extLst>
          </p:cNvPr>
          <p:cNvSpPr txBox="1"/>
          <p:nvPr/>
        </p:nvSpPr>
        <p:spPr>
          <a:xfrm>
            <a:off x="171331" y="9119723"/>
            <a:ext cx="12664611" cy="6011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90000"/>
              </a:lnSpc>
              <a:spcBef>
                <a:spcPts val="2100"/>
              </a:spcBef>
              <a:buClr>
                <a:srgbClr val="FFD479"/>
              </a:buClr>
              <a:buFont typeface="Zapf Dingbats"/>
              <a:defRPr sz="36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b="1" dirty="0"/>
              <a:t>2 Peter 2:1-3;  2 Timothy 3:1-5</a:t>
            </a:r>
          </a:p>
        </p:txBody>
      </p:sp>
      <p:sp>
        <p:nvSpPr>
          <p:cNvPr id="23" name="If I Could Change">
            <a:extLst>
              <a:ext uri="{FF2B5EF4-FFF2-40B4-BE49-F238E27FC236}">
                <a16:creationId xmlns:a16="http://schemas.microsoft.com/office/drawing/2014/main" id="{CFC0754B-40FB-470F-B5D2-869E1413A252}"/>
              </a:ext>
            </a:extLst>
          </p:cNvPr>
          <p:cNvSpPr txBox="1"/>
          <p:nvPr/>
        </p:nvSpPr>
        <p:spPr>
          <a:xfrm>
            <a:off x="750378" y="398815"/>
            <a:ext cx="11467022" cy="1118255"/>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6600" dirty="0"/>
              <a:t>THE WORK OF FALSE TEACHERS</a:t>
            </a:r>
            <a:endParaRPr sz="66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395"/>
                                        </p:tgtEl>
                                        <p:attrNameLst>
                                          <p:attrName>style.visibility</p:attrName>
                                        </p:attrNameLst>
                                      </p:cBhvr>
                                      <p:to>
                                        <p:strVal val="visible"/>
                                      </p:to>
                                    </p:set>
                                    <p:animEffect transition="in" filter="wipe(down)">
                                      <p:cBhvr>
                                        <p:cTn id="7" dur="25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 name="Text"/>
          <p:cNvGrpSpPr/>
          <p:nvPr/>
        </p:nvGrpSpPr>
        <p:grpSpPr>
          <a:xfrm>
            <a:off x="78122" y="231635"/>
            <a:ext cx="12848556" cy="1873599"/>
            <a:chOff x="0" y="0"/>
            <a:chExt cx="12848555" cy="1873597"/>
          </a:xfrm>
        </p:grpSpPr>
        <p:sp>
          <p:nvSpPr>
            <p:cNvPr id="400"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99" name="Text" descr="Text"/>
            <p:cNvPicPr>
              <a:picLocks/>
            </p:cNvPicPr>
            <p:nvPr/>
          </p:nvPicPr>
          <p:blipFill>
            <a:blip r:embed="rId2"/>
            <a:stretch>
              <a:fillRect/>
            </a:stretch>
          </p:blipFill>
          <p:spPr>
            <a:xfrm>
              <a:off x="0" y="-1"/>
              <a:ext cx="12848556" cy="1873599"/>
            </a:xfrm>
            <a:prstGeom prst="rect">
              <a:avLst/>
            </a:prstGeom>
            <a:effectLst/>
          </p:spPr>
        </p:pic>
      </p:grpSp>
      <p:pic>
        <p:nvPicPr>
          <p:cNvPr id="405" name="Image" descr="Image"/>
          <p:cNvPicPr>
            <a:picLocks noChangeAspect="1"/>
          </p:cNvPicPr>
          <p:nvPr/>
        </p:nvPicPr>
        <p:blipFill>
          <a:blip r:embed="rId3"/>
          <a:srcRect l="10627" t="118" r="20134" b="2"/>
          <a:stretch>
            <a:fillRect/>
          </a:stretch>
        </p:blipFill>
        <p:spPr>
          <a:xfrm rot="19380000">
            <a:off x="8491799" y="3920439"/>
            <a:ext cx="5197017" cy="5001501"/>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06" name="One of The Most Popular Attempts"/>
          <p:cNvSpPr txBox="1"/>
          <p:nvPr/>
        </p:nvSpPr>
        <p:spPr>
          <a:xfrm>
            <a:off x="-92578" y="1738744"/>
            <a:ext cx="13097378" cy="176458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100">
                <a:solidFill>
                  <a:schemeClr val="accent4">
                    <a:hueOff val="481991"/>
                    <a:satOff val="11971"/>
                    <a:lumOff val="19007"/>
                  </a:schemeClr>
                </a:solidFill>
                <a:latin typeface="Continuum Medium"/>
                <a:ea typeface="Continuum Medium"/>
                <a:cs typeface="Continuum Medium"/>
                <a:sym typeface="Continuum Medium"/>
              </a:defRPr>
            </a:lvl1pPr>
          </a:lstStyle>
          <a:p>
            <a:r>
              <a:rPr lang="en-US" sz="5400" dirty="0"/>
              <a:t>Let’s Look At Some Of Today’s </a:t>
            </a:r>
            <a:r>
              <a:rPr sz="5400" dirty="0"/>
              <a:t>Most Popular </a:t>
            </a:r>
            <a:r>
              <a:rPr lang="en-US" sz="5400" dirty="0"/>
              <a:t>False Teachers and What They Teach</a:t>
            </a:r>
            <a:endParaRPr sz="5400" dirty="0"/>
          </a:p>
        </p:txBody>
      </p:sp>
      <p:sp>
        <p:nvSpPr>
          <p:cNvPr id="409" name="“...the baptism of a convert by that very act constituted him a member of the church, and at once endowed him with all the rights and privileges of full membership.  In that sense, 'baptism was the door into the church, BUT now it is different"/>
          <p:cNvSpPr txBox="1"/>
          <p:nvPr/>
        </p:nvSpPr>
        <p:spPr>
          <a:xfrm>
            <a:off x="326943" y="3187277"/>
            <a:ext cx="8523878" cy="6258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sz="3400">
                <a:solidFill>
                  <a:srgbClr val="000000"/>
                </a:solidFill>
                <a:latin typeface="Century Gothic"/>
                <a:ea typeface="Century Gothic"/>
                <a:cs typeface="Century Gothic"/>
                <a:sym typeface="Century Gothic"/>
              </a:defRPr>
            </a:lvl1pPr>
          </a:lstStyle>
          <a:p>
            <a:pPr>
              <a:defRPr>
                <a:effectLst/>
              </a:defRPr>
            </a:pPr>
            <a:endParaRPr dirty="0"/>
          </a:p>
        </p:txBody>
      </p:sp>
      <p:pic>
        <p:nvPicPr>
          <p:cNvPr id="5" name="Picture 4" descr="A group of people around each other&#10;&#10;Description automatically generated">
            <a:extLst>
              <a:ext uri="{FF2B5EF4-FFF2-40B4-BE49-F238E27FC236}">
                <a16:creationId xmlns:a16="http://schemas.microsoft.com/office/drawing/2014/main" id="{F33BA29B-77E3-4A81-88E6-492BE35E2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21" y="3566976"/>
            <a:ext cx="8980366" cy="6122977"/>
          </a:xfrm>
          <a:prstGeom prst="rect">
            <a:avLst/>
          </a:prstGeom>
        </p:spPr>
      </p:pic>
      <p:sp>
        <p:nvSpPr>
          <p:cNvPr id="19" name="If I Could Change">
            <a:extLst>
              <a:ext uri="{FF2B5EF4-FFF2-40B4-BE49-F238E27FC236}">
                <a16:creationId xmlns:a16="http://schemas.microsoft.com/office/drawing/2014/main" id="{0EB88323-62C4-420A-8C53-63934B56DA24}"/>
              </a:ext>
            </a:extLst>
          </p:cNvPr>
          <p:cNvSpPr txBox="1"/>
          <p:nvPr/>
        </p:nvSpPr>
        <p:spPr>
          <a:xfrm>
            <a:off x="750378" y="398815"/>
            <a:ext cx="11467022" cy="1118255"/>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6600" dirty="0"/>
              <a:t>THE WORK OF FALSE TEACHERS</a:t>
            </a:r>
          </a:p>
        </p:txBody>
      </p:sp>
    </p:spTree>
  </p:cSld>
  <p:clrMapOvr>
    <a:masterClrMapping/>
  </p:clrMapOvr>
  <mc:AlternateContent xmlns:mc="http://schemas.openxmlformats.org/markup-compatibility/2006" xmlns:p14="http://schemas.microsoft.com/office/powerpoint/2010/main">
    <mc:Choice Requires="p14">
      <p:transition spd="slow" p14:dur="4000">
        <p14:warp dir="in"/>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3" name="Text"/>
          <p:cNvGrpSpPr/>
          <p:nvPr/>
        </p:nvGrpSpPr>
        <p:grpSpPr>
          <a:xfrm>
            <a:off x="78122" y="231635"/>
            <a:ext cx="12848556" cy="1873599"/>
            <a:chOff x="0" y="0"/>
            <a:chExt cx="12848555" cy="1873597"/>
          </a:xfrm>
        </p:grpSpPr>
        <p:sp>
          <p:nvSpPr>
            <p:cNvPr id="412"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11" name="Text" descr="Text"/>
            <p:cNvPicPr>
              <a:picLocks/>
            </p:cNvPicPr>
            <p:nvPr/>
          </p:nvPicPr>
          <p:blipFill>
            <a:blip r:embed="rId3"/>
            <a:stretch>
              <a:fillRect/>
            </a:stretch>
          </p:blipFill>
          <p:spPr>
            <a:xfrm>
              <a:off x="0" y="-1"/>
              <a:ext cx="12848556" cy="1873599"/>
            </a:xfrm>
            <a:prstGeom prst="rect">
              <a:avLst/>
            </a:prstGeom>
            <a:effectLst/>
          </p:spPr>
        </p:pic>
      </p:grpSp>
      <p:sp>
        <p:nvSpPr>
          <p:cNvPr id="414" name="If I Could Change"/>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pic>
        <p:nvPicPr>
          <p:cNvPr id="417" name="Image" descr="Image"/>
          <p:cNvPicPr>
            <a:picLocks noChangeAspect="1"/>
          </p:cNvPicPr>
          <p:nvPr/>
        </p:nvPicPr>
        <p:blipFill>
          <a:blip r:embed="rId4"/>
          <a:srcRect l="10627" t="118" r="20134" b="2"/>
          <a:stretch>
            <a:fillRect/>
          </a:stretch>
        </p:blipFill>
        <p:spPr>
          <a:xfrm rot="19380000">
            <a:off x="8184681" y="3852322"/>
            <a:ext cx="5191447" cy="4996141"/>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18"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420" name="BUT ……"/>
          <p:cNvSpPr txBox="1"/>
          <p:nvPr/>
        </p:nvSpPr>
        <p:spPr>
          <a:xfrm>
            <a:off x="586592" y="3823148"/>
            <a:ext cx="8371988" cy="5791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300"/>
              </a:spcBef>
              <a:buSzPct val="80000"/>
              <a:buBlip>
                <a:blip r:embed="rId6"/>
              </a:buBlip>
              <a:defRPr sz="4100">
                <a:latin typeface="Century Gothic"/>
                <a:ea typeface="Century Gothic"/>
                <a:cs typeface="Century Gothic"/>
                <a:sym typeface="Century Gothic"/>
              </a:defRPr>
            </a:pPr>
            <a:r>
              <a:rPr b="1" dirty="0">
                <a:solidFill>
                  <a:schemeClr val="tx1"/>
                </a:solidFill>
              </a:rPr>
              <a:t>Matthew 7:13,14; 25:41,46</a:t>
            </a:r>
          </a:p>
          <a:p>
            <a:pPr marL="1143000" lvl="1" indent="-685800" algn="l">
              <a:spcBef>
                <a:spcPts val="1300"/>
              </a:spcBef>
              <a:buSzPct val="80000"/>
              <a:buBlip>
                <a:blip r:embed="rId6"/>
              </a:buBlip>
              <a:defRPr sz="4100">
                <a:latin typeface="Century Gothic"/>
                <a:ea typeface="Century Gothic"/>
                <a:cs typeface="Century Gothic"/>
                <a:sym typeface="Century Gothic"/>
              </a:defRPr>
            </a:pPr>
            <a:r>
              <a:rPr b="1" dirty="0">
                <a:solidFill>
                  <a:schemeClr val="tx1"/>
                </a:solidFill>
              </a:rPr>
              <a:t>1 Corinthians 6:9-11</a:t>
            </a:r>
          </a:p>
          <a:p>
            <a:pPr marL="1143000" lvl="1" indent="-685800" algn="l">
              <a:spcBef>
                <a:spcPts val="1300"/>
              </a:spcBef>
              <a:buSzPct val="80000"/>
              <a:buBlip>
                <a:blip r:embed="rId6"/>
              </a:buBlip>
              <a:defRPr sz="4100">
                <a:latin typeface="Century Gothic"/>
                <a:ea typeface="Century Gothic"/>
                <a:cs typeface="Century Gothic"/>
                <a:sym typeface="Century Gothic"/>
              </a:defRPr>
            </a:pPr>
            <a:r>
              <a:rPr b="1" dirty="0">
                <a:solidFill>
                  <a:schemeClr val="tx1"/>
                </a:solidFill>
              </a:rPr>
              <a:t>Galatians 5:19-21</a:t>
            </a:r>
          </a:p>
          <a:p>
            <a:pPr marL="1143000" lvl="1" indent="-685800" algn="l">
              <a:spcBef>
                <a:spcPts val="1300"/>
              </a:spcBef>
              <a:buSzPct val="80000"/>
              <a:buBlip>
                <a:blip r:embed="rId6"/>
              </a:buBlip>
              <a:defRPr sz="4100">
                <a:latin typeface="Century Gothic"/>
                <a:ea typeface="Century Gothic"/>
                <a:cs typeface="Century Gothic"/>
                <a:sym typeface="Century Gothic"/>
              </a:defRPr>
            </a:pPr>
            <a:r>
              <a:rPr b="1" dirty="0">
                <a:solidFill>
                  <a:schemeClr val="tx1"/>
                </a:solidFill>
              </a:rPr>
              <a:t>Romans 2:5-11</a:t>
            </a:r>
          </a:p>
          <a:p>
            <a:pPr marL="1143000" lvl="1" indent="-685800" algn="l">
              <a:spcBef>
                <a:spcPts val="1300"/>
              </a:spcBef>
              <a:buSzPct val="80000"/>
              <a:buBlip>
                <a:blip r:embed="rId6"/>
              </a:buBlip>
              <a:defRPr sz="4100">
                <a:latin typeface="Century Gothic"/>
                <a:ea typeface="Century Gothic"/>
                <a:cs typeface="Century Gothic"/>
                <a:sym typeface="Century Gothic"/>
              </a:defRPr>
            </a:pPr>
            <a:r>
              <a:rPr lang="en-US" b="1" dirty="0"/>
              <a:t>Matthew 15:14 </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lang="en-US" b="1" dirty="0"/>
              <a:t>Hosea 4:6</a:t>
            </a:r>
          </a:p>
        </p:txBody>
      </p:sp>
      <p:sp>
        <p:nvSpPr>
          <p:cNvPr id="18" name="God will excuse the Ignorant">
            <a:extLst>
              <a:ext uri="{FF2B5EF4-FFF2-40B4-BE49-F238E27FC236}">
                <a16:creationId xmlns:a16="http://schemas.microsoft.com/office/drawing/2014/main" id="{C855A3ED-EFBE-4B3F-B45E-107DCD5B6DDE}"/>
              </a:ext>
            </a:extLst>
          </p:cNvPr>
          <p:cNvSpPr txBox="1">
            <a:spLocks/>
          </p:cNvSpPr>
          <p:nvPr/>
        </p:nvSpPr>
        <p:spPr>
          <a:xfrm>
            <a:off x="78122" y="2850167"/>
            <a:ext cx="12848556" cy="916013"/>
          </a:xfrm>
          <a:prstGeom prst="rect">
            <a:avLst/>
          </a:prstGeom>
          <a:ln w="12700">
            <a:miter lim="400000"/>
          </a:ln>
          <a:effectLst>
            <a:outerShdw blurRad="50800" dist="145013" dir="3261281" rotWithShape="0">
              <a:srgbClr val="000000">
                <a:alpha val="66837"/>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0" marR="0" indent="0" algn="ctr" defTabSz="554990" rtl="0" latinLnBrk="0">
              <a:lnSpc>
                <a:spcPct val="80000"/>
              </a:lnSpc>
              <a:spcBef>
                <a:spcPts val="2600"/>
              </a:spcBef>
              <a:spcAft>
                <a:spcPts val="0"/>
              </a:spcAft>
              <a:buClrTx/>
              <a:buSzTx/>
              <a:buFontTx/>
              <a:buNone/>
              <a:tabLst/>
              <a:defRPr sz="6365" b="0" i="0" u="none" strike="noStrike" cap="all" spc="0" baseline="0">
                <a:ln>
                  <a:noFill/>
                </a:ln>
                <a:solidFill>
                  <a:srgbClr val="34A5DA"/>
                </a:solidFill>
                <a:effectLst>
                  <a:outerShdw blurRad="12065" dist="60325" dir="18900000" rotWithShape="0">
                    <a:srgbClr val="000000"/>
                  </a:outerShdw>
                </a:effectLst>
                <a:uFillTx/>
                <a:latin typeface="DIN Condensed"/>
                <a:ea typeface="DIN Condensed"/>
                <a:cs typeface="DIN Condensed"/>
                <a:sym typeface="DIN Condensed"/>
              </a:defRPr>
            </a:lvl1pPr>
            <a:lvl2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n-US" dirty="0">
                <a:solidFill>
                  <a:schemeClr val="tx1"/>
                </a:solidFill>
              </a:rPr>
              <a:t>God will excuse the Ignorant</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5" name="Text"/>
          <p:cNvGrpSpPr/>
          <p:nvPr/>
        </p:nvGrpSpPr>
        <p:grpSpPr>
          <a:xfrm>
            <a:off x="78122" y="231635"/>
            <a:ext cx="12848556" cy="1873599"/>
            <a:chOff x="0" y="0"/>
            <a:chExt cx="12848555" cy="1873597"/>
          </a:xfrm>
        </p:grpSpPr>
        <p:sp>
          <p:nvSpPr>
            <p:cNvPr id="434"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33" name="Text" descr="Text"/>
            <p:cNvPicPr>
              <a:picLocks/>
            </p:cNvPicPr>
            <p:nvPr/>
          </p:nvPicPr>
          <p:blipFill>
            <a:blip r:embed="rId3"/>
            <a:stretch>
              <a:fillRect/>
            </a:stretch>
          </p:blipFill>
          <p:spPr>
            <a:xfrm>
              <a:off x="0" y="-1"/>
              <a:ext cx="12848556" cy="1873599"/>
            </a:xfrm>
            <a:prstGeom prst="rect">
              <a:avLst/>
            </a:prstGeom>
            <a:effectLst/>
          </p:spPr>
        </p:pic>
      </p:grpSp>
      <p:pic>
        <p:nvPicPr>
          <p:cNvPr id="439" name="Image" descr="Image"/>
          <p:cNvPicPr>
            <a:picLocks noChangeAspect="1"/>
          </p:cNvPicPr>
          <p:nvPr/>
        </p:nvPicPr>
        <p:blipFill>
          <a:blip r:embed="rId4"/>
          <a:srcRect l="10627" t="118" r="20134" b="2"/>
          <a:stretch>
            <a:fillRect/>
          </a:stretch>
        </p:blipFill>
        <p:spPr>
          <a:xfrm rot="19380000">
            <a:off x="8004150" y="3903395"/>
            <a:ext cx="5549618" cy="5340837"/>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40"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441" name="Doctrine doesn’t really matter"/>
          <p:cNvSpPr txBox="1">
            <a:spLocks noGrp="1"/>
          </p:cNvSpPr>
          <p:nvPr>
            <p:ph type="title" idx="4294967295"/>
          </p:nvPr>
        </p:nvSpPr>
        <p:spPr>
          <a:xfrm>
            <a:off x="78122" y="3024661"/>
            <a:ext cx="12848556" cy="916013"/>
          </a:xfrm>
          <a:prstGeom prst="rect">
            <a:avLst/>
          </a:prstGeom>
          <a:effectLst>
            <a:outerShdw blurRad="50800" dist="145013" dir="3261281" rotWithShape="0">
              <a:srgbClr val="000000">
                <a:alpha val="66837"/>
              </a:srgbClr>
            </a:outerShdw>
          </a:effectLst>
        </p:spPr>
        <p:txBody>
          <a:bodyPr anchor="t">
            <a:normAutofit/>
          </a:bodyPr>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dirty="0">
                <a:solidFill>
                  <a:schemeClr val="tx1"/>
                </a:solidFill>
              </a:rPr>
              <a:t>Doctrine doesn’t really matter</a:t>
            </a:r>
          </a:p>
        </p:txBody>
      </p:sp>
      <p:sp>
        <p:nvSpPr>
          <p:cNvPr id="442" name="BUT ……"/>
          <p:cNvSpPr txBox="1"/>
          <p:nvPr/>
        </p:nvSpPr>
        <p:spPr>
          <a:xfrm>
            <a:off x="586592" y="3823148"/>
            <a:ext cx="8989208" cy="5588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b="1" dirty="0"/>
              <a:t>Jeremiah 23:16</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b="1" dirty="0"/>
              <a:t>Matthew 15:7-9, 13,14</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b="1" dirty="0"/>
              <a:t>John 7:16,17; 8:24,32</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b="1" dirty="0"/>
              <a:t>2 Peter 2:18-22</a:t>
            </a:r>
          </a:p>
          <a:p>
            <a:pPr marL="1143000" lvl="1" indent="-685800" algn="l">
              <a:spcBef>
                <a:spcPts val="1500"/>
              </a:spcBef>
              <a:buSzPct val="80000"/>
              <a:buBlip>
                <a:blip r:embed="rId6"/>
              </a:buBlip>
              <a:defRPr sz="4900">
                <a:latin typeface="Century Gothic"/>
                <a:ea typeface="Century Gothic"/>
                <a:cs typeface="Century Gothic"/>
                <a:sym typeface="Century Gothic"/>
              </a:defRPr>
            </a:pPr>
            <a:r>
              <a:rPr b="1" dirty="0"/>
              <a:t>2 John 9</a:t>
            </a:r>
          </a:p>
        </p:txBody>
      </p:sp>
      <p:sp>
        <p:nvSpPr>
          <p:cNvPr id="12" name="If I Could Change">
            <a:extLst>
              <a:ext uri="{FF2B5EF4-FFF2-40B4-BE49-F238E27FC236}">
                <a16:creationId xmlns:a16="http://schemas.microsoft.com/office/drawing/2014/main" id="{406B57F9-95C2-4BB8-BE0B-9B5E55BCC954}"/>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8" name="Text"/>
          <p:cNvGrpSpPr/>
          <p:nvPr/>
        </p:nvGrpSpPr>
        <p:grpSpPr>
          <a:xfrm>
            <a:off x="78122" y="231635"/>
            <a:ext cx="12848556" cy="1873599"/>
            <a:chOff x="0" y="0"/>
            <a:chExt cx="12848555" cy="1873597"/>
          </a:xfrm>
        </p:grpSpPr>
        <p:sp>
          <p:nvSpPr>
            <p:cNvPr id="457"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56" name="Text" descr="Text"/>
            <p:cNvPicPr>
              <a:picLocks/>
            </p:cNvPicPr>
            <p:nvPr/>
          </p:nvPicPr>
          <p:blipFill>
            <a:blip r:embed="rId3"/>
            <a:stretch>
              <a:fillRect/>
            </a:stretch>
          </p:blipFill>
          <p:spPr>
            <a:xfrm>
              <a:off x="0" y="-1"/>
              <a:ext cx="12848556" cy="1873599"/>
            </a:xfrm>
            <a:prstGeom prst="rect">
              <a:avLst/>
            </a:prstGeom>
            <a:effectLst/>
          </p:spPr>
        </p:pic>
      </p:grpSp>
      <p:pic>
        <p:nvPicPr>
          <p:cNvPr id="462" name="Image" descr="Image"/>
          <p:cNvPicPr>
            <a:picLocks noChangeAspect="1"/>
          </p:cNvPicPr>
          <p:nvPr/>
        </p:nvPicPr>
        <p:blipFill>
          <a:blip r:embed="rId4"/>
          <a:srcRect l="10627" t="118" r="20134" b="2"/>
          <a:stretch>
            <a:fillRect/>
          </a:stretch>
        </p:blipFill>
        <p:spPr>
          <a:xfrm rot="19380000">
            <a:off x="7809635" y="3841804"/>
            <a:ext cx="5696217" cy="5481921"/>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63"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464" name="Salvation Is By Faith Alone …"/>
          <p:cNvSpPr txBox="1">
            <a:spLocks noGrp="1"/>
          </p:cNvSpPr>
          <p:nvPr>
            <p:ph type="title" idx="4294967295"/>
          </p:nvPr>
        </p:nvSpPr>
        <p:spPr>
          <a:xfrm>
            <a:off x="78122" y="3024661"/>
            <a:ext cx="12848556" cy="1289399"/>
          </a:xfrm>
          <a:prstGeom prst="rect">
            <a:avLst/>
          </a:prstGeom>
          <a:effectLst>
            <a:outerShdw blurRad="50800" dist="145013" dir="3261281" rotWithShape="0">
              <a:srgbClr val="000000">
                <a:alpha val="66837"/>
              </a:srgbClr>
            </a:outerShdw>
          </a:effectLst>
        </p:spPr>
        <p:txBody>
          <a:bodyPr anchor="t">
            <a:normAutofit/>
          </a:bodyPr>
          <a:lstStyle>
            <a:lvl1pPr>
              <a:lnSpc>
                <a:spcPct val="80000"/>
              </a:lnSpc>
              <a:spcBef>
                <a:spcPts val="2800"/>
              </a:spcBef>
              <a:defRPr sz="7000" b="0" cap="all">
                <a:solidFill>
                  <a:srgbClr val="34A5DA"/>
                </a:solidFill>
                <a:effectLst>
                  <a:outerShdw blurRad="12700" dist="63500" dir="18900000" rotWithShape="0">
                    <a:srgbClr val="000000"/>
                  </a:outerShdw>
                </a:effectLst>
                <a:latin typeface="DIN Condensed"/>
                <a:ea typeface="DIN Condensed"/>
                <a:cs typeface="DIN Condensed"/>
                <a:sym typeface="DIN Condensed"/>
              </a:defRPr>
            </a:lvl1pPr>
          </a:lstStyle>
          <a:p>
            <a:r>
              <a:rPr dirty="0">
                <a:solidFill>
                  <a:srgbClr val="FFFFFF"/>
                </a:solidFill>
              </a:rPr>
              <a:t>Salvation Is By Faith Alone …</a:t>
            </a:r>
          </a:p>
        </p:txBody>
      </p:sp>
      <p:sp>
        <p:nvSpPr>
          <p:cNvPr id="465" name="BUT ……"/>
          <p:cNvSpPr txBox="1"/>
          <p:nvPr/>
        </p:nvSpPr>
        <p:spPr>
          <a:xfrm>
            <a:off x="586592" y="3823148"/>
            <a:ext cx="8532008" cy="5888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Matthew 7:21-27</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Luke 6:46-49</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Acts 2:38-41; 10:34,35</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James 1:22,23; 2:14-26</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Hebrews 5:8,9; 11:1-31</a:t>
            </a:r>
          </a:p>
          <a:p>
            <a:pPr marL="1143000" lvl="1" indent="-685800" algn="l">
              <a:spcBef>
                <a:spcPts val="1500"/>
              </a:spcBef>
              <a:buSzPct val="80000"/>
              <a:buBlip>
                <a:blip r:embed="rId6"/>
              </a:buBlip>
              <a:defRPr sz="4200">
                <a:latin typeface="Century Gothic"/>
                <a:ea typeface="Century Gothic"/>
                <a:cs typeface="Century Gothic"/>
                <a:sym typeface="Century Gothic"/>
              </a:defRPr>
            </a:pPr>
            <a:r>
              <a:rPr b="1" dirty="0"/>
              <a:t>1 John 2:3-6</a:t>
            </a:r>
          </a:p>
        </p:txBody>
      </p:sp>
      <p:sp>
        <p:nvSpPr>
          <p:cNvPr id="12" name="If I Could Change">
            <a:extLst>
              <a:ext uri="{FF2B5EF4-FFF2-40B4-BE49-F238E27FC236}">
                <a16:creationId xmlns:a16="http://schemas.microsoft.com/office/drawing/2014/main" id="{BF402702-E1DD-4243-8FB1-D5F717F8D8F4}"/>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9" name="Text"/>
          <p:cNvGrpSpPr/>
          <p:nvPr/>
        </p:nvGrpSpPr>
        <p:grpSpPr>
          <a:xfrm>
            <a:off x="78122" y="231635"/>
            <a:ext cx="12848556" cy="1873599"/>
            <a:chOff x="0" y="0"/>
            <a:chExt cx="12848555" cy="1873597"/>
          </a:xfrm>
        </p:grpSpPr>
        <p:sp>
          <p:nvSpPr>
            <p:cNvPr id="468"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67" name="Text" descr="Text"/>
            <p:cNvPicPr>
              <a:picLocks/>
            </p:cNvPicPr>
            <p:nvPr/>
          </p:nvPicPr>
          <p:blipFill>
            <a:blip r:embed="rId2"/>
            <a:stretch>
              <a:fillRect/>
            </a:stretch>
          </p:blipFill>
          <p:spPr>
            <a:xfrm>
              <a:off x="0" y="-1"/>
              <a:ext cx="12848556" cy="1873599"/>
            </a:xfrm>
            <a:prstGeom prst="rect">
              <a:avLst/>
            </a:prstGeom>
            <a:effectLst/>
          </p:spPr>
        </p:pic>
      </p:grpSp>
      <p:pic>
        <p:nvPicPr>
          <p:cNvPr id="473" name="Image" descr="Image"/>
          <p:cNvPicPr>
            <a:picLocks noChangeAspect="1"/>
          </p:cNvPicPr>
          <p:nvPr/>
        </p:nvPicPr>
        <p:blipFill>
          <a:blip r:embed="rId3"/>
          <a:srcRect l="10627" t="118" r="20134" b="2"/>
          <a:stretch>
            <a:fillRect/>
          </a:stretch>
        </p:blipFill>
        <p:spPr>
          <a:xfrm rot="19380000">
            <a:off x="7710371" y="3838051"/>
            <a:ext cx="5503266" cy="5296229"/>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74"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475" name="Baptism Is Not Necessary To Be Saved"/>
          <p:cNvSpPr txBox="1">
            <a:spLocks noGrp="1"/>
          </p:cNvSpPr>
          <p:nvPr>
            <p:ph type="title" idx="4294967295"/>
          </p:nvPr>
        </p:nvSpPr>
        <p:spPr>
          <a:xfrm>
            <a:off x="78122" y="3024661"/>
            <a:ext cx="12848556" cy="916013"/>
          </a:xfrm>
          <a:prstGeom prst="rect">
            <a:avLst/>
          </a:prstGeom>
          <a:effectLst>
            <a:outerShdw blurRad="50800" dist="145013" dir="3261281" rotWithShape="0">
              <a:srgbClr val="000000">
                <a:alpha val="66837"/>
              </a:srgbClr>
            </a:outerShdw>
          </a:effectLst>
        </p:spPr>
        <p:txBody>
          <a:bodyPr anchor="t">
            <a:normAutofit fontScale="90000"/>
          </a:bodyPr>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dirty="0">
                <a:solidFill>
                  <a:srgbClr val="FFFFFF"/>
                </a:solidFill>
              </a:rPr>
              <a:t>Baptism Is Not Necessary To Be Saved</a:t>
            </a:r>
          </a:p>
        </p:txBody>
      </p:sp>
      <p:sp>
        <p:nvSpPr>
          <p:cNvPr id="476" name="BUT ……"/>
          <p:cNvSpPr txBox="1"/>
          <p:nvPr/>
        </p:nvSpPr>
        <p:spPr>
          <a:xfrm>
            <a:off x="586592" y="3823148"/>
            <a:ext cx="8722508" cy="5704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Mark 16:16; Matthew 28:19</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Acts 2:38-41; … 22:16</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Romans 6:3-6, 16-18</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Galatians 3:26,27</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Colossians 2:12,13</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1 Peter 3:21</a:t>
            </a:r>
          </a:p>
        </p:txBody>
      </p:sp>
      <p:sp>
        <p:nvSpPr>
          <p:cNvPr id="12" name="If I Could Change">
            <a:extLst>
              <a:ext uri="{FF2B5EF4-FFF2-40B4-BE49-F238E27FC236}">
                <a16:creationId xmlns:a16="http://schemas.microsoft.com/office/drawing/2014/main" id="{9A9E207A-4C82-47BE-8070-B046AF136BAE}"/>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0" name="Text"/>
          <p:cNvGrpSpPr/>
          <p:nvPr/>
        </p:nvGrpSpPr>
        <p:grpSpPr>
          <a:xfrm>
            <a:off x="78122" y="231635"/>
            <a:ext cx="12848556" cy="1873599"/>
            <a:chOff x="0" y="0"/>
            <a:chExt cx="12848555" cy="1873597"/>
          </a:xfrm>
        </p:grpSpPr>
        <p:sp>
          <p:nvSpPr>
            <p:cNvPr id="479"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78" name="Text" descr="Text"/>
            <p:cNvPicPr>
              <a:picLocks/>
            </p:cNvPicPr>
            <p:nvPr/>
          </p:nvPicPr>
          <p:blipFill>
            <a:blip r:embed="rId2"/>
            <a:stretch>
              <a:fillRect/>
            </a:stretch>
          </p:blipFill>
          <p:spPr>
            <a:xfrm>
              <a:off x="0" y="-1"/>
              <a:ext cx="12848556" cy="1873599"/>
            </a:xfrm>
            <a:prstGeom prst="rect">
              <a:avLst/>
            </a:prstGeom>
            <a:effectLst/>
          </p:spPr>
        </p:pic>
      </p:grpSp>
      <p:pic>
        <p:nvPicPr>
          <p:cNvPr id="484" name="Image" descr="Image"/>
          <p:cNvPicPr>
            <a:picLocks noChangeAspect="1"/>
          </p:cNvPicPr>
          <p:nvPr/>
        </p:nvPicPr>
        <p:blipFill>
          <a:blip r:embed="rId3"/>
          <a:srcRect l="10627" t="118" r="20134" b="2"/>
          <a:stretch>
            <a:fillRect/>
          </a:stretch>
        </p:blipFill>
        <p:spPr>
          <a:xfrm rot="19380000">
            <a:off x="8176051" y="3935608"/>
            <a:ext cx="5247268" cy="5049862"/>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85" name="More Ways I Might Want To Change The Gospel"/>
          <p:cNvSpPr txBox="1"/>
          <p:nvPr/>
        </p:nvSpPr>
        <p:spPr>
          <a:xfrm>
            <a:off x="326943" y="1837612"/>
            <a:ext cx="12350914" cy="1025922"/>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6000" dirty="0"/>
              <a:t>Believe and Teach</a:t>
            </a:r>
            <a:endParaRPr sz="6000" dirty="0"/>
          </a:p>
        </p:txBody>
      </p:sp>
      <p:sp>
        <p:nvSpPr>
          <p:cNvPr id="486" name="Any church will do - It doesn’t matter"/>
          <p:cNvSpPr txBox="1">
            <a:spLocks noGrp="1"/>
          </p:cNvSpPr>
          <p:nvPr>
            <p:ph type="title" idx="4294967295"/>
          </p:nvPr>
        </p:nvSpPr>
        <p:spPr>
          <a:xfrm>
            <a:off x="78122" y="3024661"/>
            <a:ext cx="12848556" cy="916013"/>
          </a:xfrm>
          <a:prstGeom prst="rect">
            <a:avLst/>
          </a:prstGeom>
          <a:effectLst>
            <a:outerShdw blurRad="50800" dist="145013" dir="3261281" rotWithShape="0">
              <a:srgbClr val="000000">
                <a:alpha val="66837"/>
              </a:srgbClr>
            </a:outerShdw>
          </a:effectLst>
        </p:spPr>
        <p:txBody>
          <a:bodyPr anchor="t">
            <a:noAutofit/>
          </a:bodyPr>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sz="5400" dirty="0">
                <a:solidFill>
                  <a:srgbClr val="FFFFFF"/>
                </a:solidFill>
              </a:rPr>
              <a:t>Any church will do</a:t>
            </a:r>
          </a:p>
        </p:txBody>
      </p:sp>
      <p:sp>
        <p:nvSpPr>
          <p:cNvPr id="487" name="BUT ……"/>
          <p:cNvSpPr txBox="1"/>
          <p:nvPr/>
        </p:nvSpPr>
        <p:spPr>
          <a:xfrm>
            <a:off x="586592" y="3823148"/>
            <a:ext cx="9390528" cy="5704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4"/>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Matthew 16:18</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Acts 2:47</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1 Corinthians 12:13</a:t>
            </a:r>
            <a:r>
              <a:rPr lang="en-US" b="1" dirty="0"/>
              <a:t> one body</a:t>
            </a:r>
            <a:endParaRPr b="1" dirty="0"/>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Ephesians 1:22,23; 4:4; 5:23-25</a:t>
            </a:r>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1 Corinthians 1:10-12</a:t>
            </a:r>
            <a:r>
              <a:rPr lang="en-US" b="1" dirty="0"/>
              <a:t> no divisions</a:t>
            </a:r>
            <a:endParaRPr b="1" dirty="0"/>
          </a:p>
          <a:p>
            <a:pPr marL="1143000" lvl="1" indent="-685800" algn="l">
              <a:spcBef>
                <a:spcPts val="1500"/>
              </a:spcBef>
              <a:buSzPct val="80000"/>
              <a:buBlip>
                <a:blip r:embed="rId5"/>
              </a:buBlip>
              <a:defRPr sz="4000">
                <a:latin typeface="Century Gothic"/>
                <a:ea typeface="Century Gothic"/>
                <a:cs typeface="Century Gothic"/>
                <a:sym typeface="Century Gothic"/>
              </a:defRPr>
            </a:pPr>
            <a:r>
              <a:rPr b="1" dirty="0"/>
              <a:t>Romans 16:16</a:t>
            </a:r>
          </a:p>
        </p:txBody>
      </p:sp>
      <p:sp>
        <p:nvSpPr>
          <p:cNvPr id="12" name="If I Could Change">
            <a:extLst>
              <a:ext uri="{FF2B5EF4-FFF2-40B4-BE49-F238E27FC236}">
                <a16:creationId xmlns:a16="http://schemas.microsoft.com/office/drawing/2014/main" id="{2728BA4E-F73A-4CA6-A904-A398AD9616D0}"/>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 name="Text"/>
          <p:cNvGrpSpPr/>
          <p:nvPr/>
        </p:nvGrpSpPr>
        <p:grpSpPr>
          <a:xfrm>
            <a:off x="78122" y="231635"/>
            <a:ext cx="12848556" cy="1873599"/>
            <a:chOff x="0" y="0"/>
            <a:chExt cx="12848555" cy="1873597"/>
          </a:xfrm>
        </p:grpSpPr>
        <p:sp>
          <p:nvSpPr>
            <p:cNvPr id="490"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489" name="Text" descr="Text"/>
            <p:cNvPicPr>
              <a:picLocks/>
            </p:cNvPicPr>
            <p:nvPr/>
          </p:nvPicPr>
          <p:blipFill>
            <a:blip r:embed="rId3"/>
            <a:stretch>
              <a:fillRect/>
            </a:stretch>
          </p:blipFill>
          <p:spPr>
            <a:xfrm>
              <a:off x="0" y="-1"/>
              <a:ext cx="12848556" cy="1873599"/>
            </a:xfrm>
            <a:prstGeom prst="rect">
              <a:avLst/>
            </a:prstGeom>
            <a:effectLst/>
          </p:spPr>
        </p:pic>
      </p:grpSp>
      <p:pic>
        <p:nvPicPr>
          <p:cNvPr id="495" name="Image" descr="Image"/>
          <p:cNvPicPr>
            <a:picLocks noChangeAspect="1"/>
          </p:cNvPicPr>
          <p:nvPr/>
        </p:nvPicPr>
        <p:blipFill>
          <a:blip r:embed="rId4"/>
          <a:srcRect l="10627" t="118" r="20134" b="2"/>
          <a:stretch>
            <a:fillRect/>
          </a:stretch>
        </p:blipFill>
        <p:spPr>
          <a:xfrm rot="19380000">
            <a:off x="7777060" y="3746044"/>
            <a:ext cx="5621244" cy="5409769"/>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496"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497" name="God will accept whatever worship we give"/>
          <p:cNvSpPr txBox="1">
            <a:spLocks noGrp="1"/>
          </p:cNvSpPr>
          <p:nvPr>
            <p:ph type="title" idx="4294967295"/>
          </p:nvPr>
        </p:nvSpPr>
        <p:spPr>
          <a:xfrm>
            <a:off x="78122" y="3024661"/>
            <a:ext cx="12848556" cy="916013"/>
          </a:xfrm>
          <a:prstGeom prst="rect">
            <a:avLst/>
          </a:prstGeom>
          <a:effectLst>
            <a:outerShdw blurRad="50800" dist="145013" dir="3261281" rotWithShape="0">
              <a:srgbClr val="000000">
                <a:alpha val="66837"/>
              </a:srgbClr>
            </a:outerShdw>
          </a:effectLst>
        </p:spPr>
        <p:txBody>
          <a:bodyPr anchor="t">
            <a:noAutofit/>
          </a:bodyPr>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sz="4800" dirty="0">
                <a:solidFill>
                  <a:srgbClr val="FFFFFF"/>
                </a:solidFill>
              </a:rPr>
              <a:t>God will accept whatever worship we give</a:t>
            </a:r>
          </a:p>
        </p:txBody>
      </p:sp>
      <p:sp>
        <p:nvSpPr>
          <p:cNvPr id="498" name="BUT ……"/>
          <p:cNvSpPr txBox="1"/>
          <p:nvPr/>
        </p:nvSpPr>
        <p:spPr>
          <a:xfrm>
            <a:off x="586592" y="3823148"/>
            <a:ext cx="9410848" cy="5519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Leviticus 10:1-4</a:t>
            </a:r>
            <a:r>
              <a:rPr lang="en-US" b="1" dirty="0"/>
              <a:t> Strange Fire</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John 4:24,25</a:t>
            </a:r>
            <a:r>
              <a:rPr lang="en-US" b="1" dirty="0"/>
              <a:t> In spirit &amp; Truth</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Acts 2:42; 20:7</a:t>
            </a:r>
            <a:r>
              <a:rPr lang="en-US" b="1" dirty="0"/>
              <a:t> Apostles teaching</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1 Corinthians 11:2; 14; 16:1,2</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Ephesians 5:19; Colossians 3:16</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Hebrews 12:25-29</a:t>
            </a:r>
          </a:p>
        </p:txBody>
      </p:sp>
      <p:sp>
        <p:nvSpPr>
          <p:cNvPr id="12" name="If I Could Change">
            <a:extLst>
              <a:ext uri="{FF2B5EF4-FFF2-40B4-BE49-F238E27FC236}">
                <a16:creationId xmlns:a16="http://schemas.microsoft.com/office/drawing/2014/main" id="{8AFE9882-EFD2-4A53-8395-2BBF26E7336F}"/>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4" name="Text"/>
          <p:cNvGrpSpPr/>
          <p:nvPr/>
        </p:nvGrpSpPr>
        <p:grpSpPr>
          <a:xfrm>
            <a:off x="78122" y="231635"/>
            <a:ext cx="12848556" cy="1873599"/>
            <a:chOff x="0" y="0"/>
            <a:chExt cx="12848555" cy="1873597"/>
          </a:xfrm>
        </p:grpSpPr>
        <p:sp>
          <p:nvSpPr>
            <p:cNvPr id="51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12" name="Text" descr="Text"/>
            <p:cNvPicPr>
              <a:picLocks/>
            </p:cNvPicPr>
            <p:nvPr/>
          </p:nvPicPr>
          <p:blipFill>
            <a:blip r:embed="rId3"/>
            <a:stretch>
              <a:fillRect/>
            </a:stretch>
          </p:blipFill>
          <p:spPr>
            <a:xfrm>
              <a:off x="0" y="-1"/>
              <a:ext cx="12848556" cy="1873599"/>
            </a:xfrm>
            <a:prstGeom prst="rect">
              <a:avLst/>
            </a:prstGeom>
            <a:effectLst/>
          </p:spPr>
        </p:pic>
      </p:grpSp>
      <p:pic>
        <p:nvPicPr>
          <p:cNvPr id="518" name="Image" descr="Image"/>
          <p:cNvPicPr>
            <a:picLocks noChangeAspect="1"/>
          </p:cNvPicPr>
          <p:nvPr/>
        </p:nvPicPr>
        <p:blipFill>
          <a:blip r:embed="rId4"/>
          <a:srcRect l="10627" t="118" r="20134" b="2"/>
          <a:stretch>
            <a:fillRect/>
          </a:stretch>
        </p:blipFill>
        <p:spPr>
          <a:xfrm rot="19380000">
            <a:off x="7978608" y="3775398"/>
            <a:ext cx="5125379" cy="4932558"/>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519"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520" name="Once Saved Always Saved"/>
          <p:cNvSpPr txBox="1">
            <a:spLocks noGrp="1"/>
          </p:cNvSpPr>
          <p:nvPr>
            <p:ph type="title" idx="4294967295"/>
          </p:nvPr>
        </p:nvSpPr>
        <p:spPr>
          <a:xfrm>
            <a:off x="78123" y="2808007"/>
            <a:ext cx="12848556" cy="916013"/>
          </a:xfrm>
          <a:prstGeom prst="rect">
            <a:avLst/>
          </a:prstGeom>
          <a:effectLst>
            <a:outerShdw blurRad="50800" dist="145013" dir="3261281" rotWithShape="0">
              <a:srgbClr val="000000">
                <a:alpha val="66837"/>
              </a:srgbClr>
            </a:outerShdw>
          </a:effectLst>
        </p:spPr>
        <p:txBody>
          <a:bodyPr anchor="t"/>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dirty="0">
                <a:solidFill>
                  <a:srgbClr val="FFFFFF"/>
                </a:solidFill>
              </a:rPr>
              <a:t>Once Saved Always Saved</a:t>
            </a:r>
          </a:p>
        </p:txBody>
      </p:sp>
      <p:sp>
        <p:nvSpPr>
          <p:cNvPr id="521" name="BUT ……"/>
          <p:cNvSpPr txBox="1"/>
          <p:nvPr/>
        </p:nvSpPr>
        <p:spPr>
          <a:xfrm>
            <a:off x="78122" y="3823148"/>
            <a:ext cx="9614518" cy="5519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lang="en-US" b="1" dirty="0">
                <a:solidFill>
                  <a:srgbClr val="FFFF00"/>
                </a:solidFill>
              </a:rPr>
              <a:t>BUT GOD SAYS THEY LIE…</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Matthew 13:18-23</a:t>
            </a:r>
            <a:r>
              <a:rPr lang="en-US" b="1" dirty="0"/>
              <a:t> The Sower </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John 15:1-10</a:t>
            </a:r>
            <a:r>
              <a:rPr lang="en-US" b="1" dirty="0"/>
              <a:t>  Jesus is the Vine</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Romans 11:22; 14:15,20</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1 Corinthians 10:1-12</a:t>
            </a:r>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Galatians 5:1-4</a:t>
            </a:r>
            <a:r>
              <a:rPr lang="en-US" b="1" dirty="0"/>
              <a:t> Severed from Christ</a:t>
            </a:r>
            <a:endParaRPr b="1" dirty="0"/>
          </a:p>
          <a:p>
            <a:pPr marL="1143000" lvl="1" indent="-685800" algn="l">
              <a:spcBef>
                <a:spcPts val="1500"/>
              </a:spcBef>
              <a:buSzPct val="80000"/>
              <a:buBlip>
                <a:blip r:embed="rId6"/>
              </a:buBlip>
              <a:defRPr>
                <a:latin typeface="Century Gothic"/>
                <a:ea typeface="Century Gothic"/>
                <a:cs typeface="Century Gothic"/>
                <a:sym typeface="Century Gothic"/>
              </a:defRPr>
            </a:pPr>
            <a:r>
              <a:rPr b="1" dirty="0"/>
              <a:t>2 Peter 2:20-22</a:t>
            </a:r>
            <a:r>
              <a:rPr lang="en-US" b="1" dirty="0"/>
              <a:t> Forsaking Christ</a:t>
            </a:r>
            <a:endParaRPr b="1" dirty="0"/>
          </a:p>
        </p:txBody>
      </p:sp>
      <p:sp>
        <p:nvSpPr>
          <p:cNvPr id="12" name="If I Could Change">
            <a:extLst>
              <a:ext uri="{FF2B5EF4-FFF2-40B4-BE49-F238E27FC236}">
                <a16:creationId xmlns:a16="http://schemas.microsoft.com/office/drawing/2014/main" id="{68A303C1-9D3F-4999-9158-07DDF7215CBA}"/>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5" name="Text"/>
          <p:cNvGrpSpPr/>
          <p:nvPr/>
        </p:nvGrpSpPr>
        <p:grpSpPr>
          <a:xfrm>
            <a:off x="78122" y="231635"/>
            <a:ext cx="12848556" cy="1873599"/>
            <a:chOff x="0" y="0"/>
            <a:chExt cx="12848555" cy="1873597"/>
          </a:xfrm>
        </p:grpSpPr>
        <p:sp>
          <p:nvSpPr>
            <p:cNvPr id="524"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23" name="Text" descr="Text"/>
            <p:cNvPicPr>
              <a:picLocks/>
            </p:cNvPicPr>
            <p:nvPr/>
          </p:nvPicPr>
          <p:blipFill>
            <a:blip r:embed="rId3"/>
            <a:stretch>
              <a:fillRect/>
            </a:stretch>
          </p:blipFill>
          <p:spPr>
            <a:xfrm>
              <a:off x="0" y="-1"/>
              <a:ext cx="12848556" cy="1873599"/>
            </a:xfrm>
            <a:prstGeom prst="rect">
              <a:avLst/>
            </a:prstGeom>
            <a:effectLst/>
          </p:spPr>
        </p:pic>
      </p:grpSp>
      <p:pic>
        <p:nvPicPr>
          <p:cNvPr id="529" name="Image" descr="Image"/>
          <p:cNvPicPr>
            <a:picLocks noChangeAspect="1"/>
          </p:cNvPicPr>
          <p:nvPr/>
        </p:nvPicPr>
        <p:blipFill>
          <a:blip r:embed="rId4"/>
          <a:srcRect l="10627" t="118" r="20134" b="2"/>
          <a:stretch>
            <a:fillRect/>
          </a:stretch>
        </p:blipFill>
        <p:spPr>
          <a:xfrm rot="19380000">
            <a:off x="7585832" y="3694335"/>
            <a:ext cx="5735327" cy="5519560"/>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a:effectLst>
            <a:outerShdw blurRad="203200" dist="145013" dir="10849305" rotWithShape="0">
              <a:srgbClr val="000000">
                <a:alpha val="41856"/>
              </a:srgbClr>
            </a:outerShdw>
          </a:effectLst>
        </p:spPr>
      </p:pic>
      <p:sp>
        <p:nvSpPr>
          <p:cNvPr id="530" name="More Ways I Might Want To Change The Gospel"/>
          <p:cNvSpPr txBox="1"/>
          <p:nvPr/>
        </p:nvSpPr>
        <p:spPr>
          <a:xfrm>
            <a:off x="326943" y="1929944"/>
            <a:ext cx="12350914" cy="841256"/>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600">
                <a:solidFill>
                  <a:schemeClr val="accent4">
                    <a:hueOff val="481991"/>
                    <a:satOff val="11971"/>
                    <a:lumOff val="19007"/>
                  </a:schemeClr>
                </a:solidFill>
                <a:latin typeface="Continuum Medium"/>
                <a:ea typeface="Continuum Medium"/>
                <a:cs typeface="Continuum Medium"/>
                <a:sym typeface="Continuum Medium"/>
              </a:defRPr>
            </a:lvl1pPr>
          </a:lstStyle>
          <a:p>
            <a:r>
              <a:rPr lang="en-US" sz="4800" dirty="0"/>
              <a:t>Believe and Teach</a:t>
            </a:r>
          </a:p>
        </p:txBody>
      </p:sp>
      <p:sp>
        <p:nvSpPr>
          <p:cNvPr id="531" name="There is no hell - no eternal punishment"/>
          <p:cNvSpPr txBox="1">
            <a:spLocks noGrp="1"/>
          </p:cNvSpPr>
          <p:nvPr>
            <p:ph type="title" idx="4294967295"/>
          </p:nvPr>
        </p:nvSpPr>
        <p:spPr>
          <a:xfrm>
            <a:off x="78122" y="3024661"/>
            <a:ext cx="12848556" cy="916013"/>
          </a:xfrm>
          <a:prstGeom prst="rect">
            <a:avLst/>
          </a:prstGeom>
          <a:effectLst>
            <a:outerShdw blurRad="50800" dist="145013" dir="3261281" rotWithShape="0">
              <a:srgbClr val="000000">
                <a:alpha val="66837"/>
              </a:srgbClr>
            </a:outerShdw>
          </a:effectLst>
        </p:spPr>
        <p:txBody>
          <a:bodyPr anchor="t">
            <a:noAutofit/>
          </a:bodyPr>
          <a:lstStyle>
            <a:lvl1pPr defTabSz="554990">
              <a:lnSpc>
                <a:spcPct val="80000"/>
              </a:lnSpc>
              <a:spcBef>
                <a:spcPts val="2600"/>
              </a:spcBef>
              <a:defRPr sz="6365" b="0" cap="all">
                <a:solidFill>
                  <a:srgbClr val="34A5DA"/>
                </a:solidFill>
                <a:effectLst>
                  <a:outerShdw blurRad="12065" dist="60325" dir="18900000" rotWithShape="0">
                    <a:srgbClr val="000000"/>
                  </a:outerShdw>
                </a:effectLst>
                <a:latin typeface="DIN Condensed"/>
                <a:ea typeface="DIN Condensed"/>
                <a:cs typeface="DIN Condensed"/>
                <a:sym typeface="DIN Condensed"/>
              </a:defRPr>
            </a:lvl1pPr>
          </a:lstStyle>
          <a:p>
            <a:r>
              <a:rPr sz="4800" dirty="0">
                <a:solidFill>
                  <a:srgbClr val="FFFFFF"/>
                </a:solidFill>
              </a:rPr>
              <a:t>There is no hell - no eternal punishment</a:t>
            </a:r>
          </a:p>
        </p:txBody>
      </p:sp>
      <p:sp>
        <p:nvSpPr>
          <p:cNvPr id="532" name="BUT ……"/>
          <p:cNvSpPr txBox="1"/>
          <p:nvPr/>
        </p:nvSpPr>
        <p:spPr>
          <a:xfrm>
            <a:off x="586592" y="3823148"/>
            <a:ext cx="8529127" cy="497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685800" indent="-685800" algn="l">
              <a:spcBef>
                <a:spcPts val="1500"/>
              </a:spcBef>
              <a:buSzPct val="80000"/>
              <a:buBlip>
                <a:blip r:embed="rId5"/>
              </a:buBlip>
              <a:defRPr sz="4900">
                <a:latin typeface="Century Gothic"/>
                <a:ea typeface="Century Gothic"/>
                <a:cs typeface="Century Gothic"/>
                <a:sym typeface="Century Gothic"/>
              </a:defRPr>
            </a:pPr>
            <a:r>
              <a:rPr b="1" dirty="0">
                <a:solidFill>
                  <a:srgbClr val="FFFF00"/>
                </a:solidFill>
              </a:rPr>
              <a:t>BUT </a:t>
            </a:r>
            <a:r>
              <a:rPr lang="en-US" b="1" dirty="0">
                <a:solidFill>
                  <a:srgbClr val="FFFF00"/>
                </a:solidFill>
              </a:rPr>
              <a:t>GOD SAYS THEY LIE</a:t>
            </a:r>
            <a:r>
              <a:rPr b="1" dirty="0">
                <a:solidFill>
                  <a:srgbClr val="FFFF00"/>
                </a:solidFill>
              </a:rPr>
              <a:t>…</a:t>
            </a:r>
          </a:p>
          <a:p>
            <a:pPr marL="1371600" lvl="1" indent="-914400" algn="l">
              <a:spcBef>
                <a:spcPts val="1500"/>
              </a:spcBef>
              <a:buSzPct val="80000"/>
              <a:buBlip>
                <a:blip r:embed="rId6"/>
              </a:buBlip>
              <a:defRPr sz="5400">
                <a:latin typeface="Century Gothic"/>
                <a:ea typeface="Century Gothic"/>
                <a:cs typeface="Century Gothic"/>
                <a:sym typeface="Century Gothic"/>
              </a:defRPr>
            </a:pPr>
            <a:r>
              <a:rPr b="1" dirty="0"/>
              <a:t>Mark 9:45-48</a:t>
            </a:r>
          </a:p>
          <a:p>
            <a:pPr marL="1371600" lvl="1" indent="-914400" algn="l">
              <a:spcBef>
                <a:spcPts val="1500"/>
              </a:spcBef>
              <a:buSzPct val="80000"/>
              <a:buBlip>
                <a:blip r:embed="rId6"/>
              </a:buBlip>
              <a:defRPr sz="5400">
                <a:latin typeface="Century Gothic"/>
                <a:ea typeface="Century Gothic"/>
                <a:cs typeface="Century Gothic"/>
                <a:sym typeface="Century Gothic"/>
              </a:defRPr>
            </a:pPr>
            <a:r>
              <a:rPr b="1" dirty="0"/>
              <a:t>Matthew 25:41-47</a:t>
            </a:r>
          </a:p>
          <a:p>
            <a:pPr marL="1371600" lvl="1" indent="-914400" algn="l">
              <a:spcBef>
                <a:spcPts val="1500"/>
              </a:spcBef>
              <a:buSzPct val="80000"/>
              <a:buBlip>
                <a:blip r:embed="rId6"/>
              </a:buBlip>
              <a:defRPr sz="5400">
                <a:latin typeface="Century Gothic"/>
                <a:ea typeface="Century Gothic"/>
                <a:cs typeface="Century Gothic"/>
                <a:sym typeface="Century Gothic"/>
              </a:defRPr>
            </a:pPr>
            <a:r>
              <a:rPr b="1" dirty="0"/>
              <a:t>2 Thessalonians 1:7-9</a:t>
            </a:r>
          </a:p>
          <a:p>
            <a:pPr marL="1371600" lvl="1" indent="-914400" algn="l">
              <a:spcBef>
                <a:spcPts val="1500"/>
              </a:spcBef>
              <a:buSzPct val="80000"/>
              <a:buBlip>
                <a:blip r:embed="rId6"/>
              </a:buBlip>
              <a:defRPr sz="5400">
                <a:latin typeface="Century Gothic"/>
                <a:ea typeface="Century Gothic"/>
                <a:cs typeface="Century Gothic"/>
                <a:sym typeface="Century Gothic"/>
              </a:defRPr>
            </a:pPr>
            <a:r>
              <a:rPr b="1" dirty="0"/>
              <a:t>Revelation 21:8</a:t>
            </a:r>
          </a:p>
        </p:txBody>
      </p:sp>
      <p:sp>
        <p:nvSpPr>
          <p:cNvPr id="12" name="If I Could Change">
            <a:extLst>
              <a:ext uri="{FF2B5EF4-FFF2-40B4-BE49-F238E27FC236}">
                <a16:creationId xmlns:a16="http://schemas.microsoft.com/office/drawing/2014/main" id="{0F9EBAD8-8422-4F35-9D1F-156A235F0203}"/>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FALSE TEACHERS</a:t>
            </a:r>
            <a:endParaRPr sz="8800"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10;&#10;Description automatically generated">
            <a:extLst>
              <a:ext uri="{FF2B5EF4-FFF2-40B4-BE49-F238E27FC236}">
                <a16:creationId xmlns:a16="http://schemas.microsoft.com/office/drawing/2014/main" id="{47FA0291-A079-436E-B021-19C4C9B13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6" name="Rectangle 5">
            <a:extLst>
              <a:ext uri="{FF2B5EF4-FFF2-40B4-BE49-F238E27FC236}">
                <a16:creationId xmlns:a16="http://schemas.microsoft.com/office/drawing/2014/main" id="{1EA1F90F-F348-4966-AC36-B326491A2EFF}"/>
              </a:ext>
            </a:extLst>
          </p:cNvPr>
          <p:cNvSpPr/>
          <p:nvPr/>
        </p:nvSpPr>
        <p:spPr>
          <a:xfrm>
            <a:off x="647699" y="7023793"/>
            <a:ext cx="11963400" cy="2552700"/>
          </a:xfrm>
          <a:prstGeom prst="rect">
            <a:avLst/>
          </a:prstGeom>
          <a:solidFill>
            <a:schemeClr val="accent4">
              <a:lumMod val="50000"/>
            </a:schemeClr>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endParaRPr>
          </a:p>
        </p:txBody>
      </p:sp>
      <p:sp>
        <p:nvSpPr>
          <p:cNvPr id="277" name="1 … “Has God indeed said, ‘You shall not eat of every tree of the garden’?” …. 4… “You will not surely die."/>
          <p:cNvSpPr txBox="1"/>
          <p:nvPr/>
        </p:nvSpPr>
        <p:spPr>
          <a:xfrm>
            <a:off x="652217" y="7110074"/>
            <a:ext cx="11954365" cy="2380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60000"/>
              </a:lnSpc>
              <a:defRPr sz="9500">
                <a:solidFill>
                  <a:srgbClr val="FFFFFF"/>
                </a:solidFill>
                <a:latin typeface="A Charming Font"/>
                <a:ea typeface="A Charming Font"/>
                <a:cs typeface="A Charming Font"/>
                <a:sym typeface="A Charming Font"/>
              </a:defRPr>
            </a:lvl1pPr>
          </a:lstStyle>
          <a:p>
            <a:pPr>
              <a:lnSpc>
                <a:spcPct val="100000"/>
              </a:lnSpc>
              <a:defRPr>
                <a:effectLst/>
              </a:defRPr>
            </a:pPr>
            <a:r>
              <a:rPr lang="en-US" sz="36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Dear friends, although I was very eager to write to you about the salvation we share, I felt compelled to write and urge you to </a:t>
            </a: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contend for the faith</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once for all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entrusted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God’s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holy people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 name="Image" descr="Image"/>
          <p:cNvPicPr>
            <a:picLocks noChangeAspect="1"/>
          </p:cNvPicPr>
          <p:nvPr/>
        </p:nvPicPr>
        <p:blipFill>
          <a:blip r:embed="rId2"/>
          <a:srcRect r="4517" b="10757"/>
          <a:stretch>
            <a:fillRect/>
          </a:stretch>
        </p:blipFill>
        <p:spPr>
          <a:xfrm>
            <a:off x="78122" y="2685812"/>
            <a:ext cx="5769543" cy="8088710"/>
          </a:xfrm>
          <a:custGeom>
            <a:avLst/>
            <a:gdLst/>
            <a:ahLst/>
            <a:cxnLst>
              <a:cxn ang="0">
                <a:pos x="wd2" y="hd2"/>
              </a:cxn>
              <a:cxn ang="5400000">
                <a:pos x="wd2" y="hd2"/>
              </a:cxn>
              <a:cxn ang="10800000">
                <a:pos x="wd2" y="hd2"/>
              </a:cxn>
              <a:cxn ang="16200000">
                <a:pos x="wd2" y="hd2"/>
              </a:cxn>
            </a:cxnLst>
            <a:rect l="0" t="0" r="r" b="b"/>
            <a:pathLst>
              <a:path w="21514" h="21600" extrusionOk="0">
                <a:moveTo>
                  <a:pt x="0" y="0"/>
                </a:moveTo>
                <a:lnTo>
                  <a:pt x="0" y="10819"/>
                </a:lnTo>
                <a:lnTo>
                  <a:pt x="0" y="12102"/>
                </a:lnTo>
                <a:lnTo>
                  <a:pt x="0" y="21600"/>
                </a:lnTo>
                <a:lnTo>
                  <a:pt x="200" y="21600"/>
                </a:lnTo>
                <a:cubicBezTo>
                  <a:pt x="310" y="21578"/>
                  <a:pt x="650" y="21443"/>
                  <a:pt x="969" y="21295"/>
                </a:cubicBezTo>
                <a:cubicBezTo>
                  <a:pt x="1293" y="21144"/>
                  <a:pt x="1585" y="21026"/>
                  <a:pt x="1616" y="21032"/>
                </a:cubicBezTo>
                <a:cubicBezTo>
                  <a:pt x="1647" y="21038"/>
                  <a:pt x="1767" y="20979"/>
                  <a:pt x="1882" y="20901"/>
                </a:cubicBezTo>
                <a:cubicBezTo>
                  <a:pt x="2089" y="20760"/>
                  <a:pt x="2279" y="20664"/>
                  <a:pt x="2495" y="20593"/>
                </a:cubicBezTo>
                <a:cubicBezTo>
                  <a:pt x="2556" y="20573"/>
                  <a:pt x="2704" y="20507"/>
                  <a:pt x="2825" y="20446"/>
                </a:cubicBezTo>
                <a:cubicBezTo>
                  <a:pt x="2946" y="20385"/>
                  <a:pt x="3194" y="20278"/>
                  <a:pt x="3376" y="20208"/>
                </a:cubicBezTo>
                <a:cubicBezTo>
                  <a:pt x="3557" y="20139"/>
                  <a:pt x="3839" y="20021"/>
                  <a:pt x="4000" y="19947"/>
                </a:cubicBezTo>
                <a:cubicBezTo>
                  <a:pt x="4352" y="19785"/>
                  <a:pt x="4918" y="19620"/>
                  <a:pt x="4998" y="19655"/>
                </a:cubicBezTo>
                <a:cubicBezTo>
                  <a:pt x="5000" y="19656"/>
                  <a:pt x="5000" y="19659"/>
                  <a:pt x="5002" y="19661"/>
                </a:cubicBezTo>
                <a:cubicBezTo>
                  <a:pt x="5606" y="19213"/>
                  <a:pt x="5708" y="19057"/>
                  <a:pt x="5628" y="18702"/>
                </a:cubicBezTo>
                <a:cubicBezTo>
                  <a:pt x="5605" y="18603"/>
                  <a:pt x="5518" y="18451"/>
                  <a:pt x="5434" y="18367"/>
                </a:cubicBezTo>
                <a:lnTo>
                  <a:pt x="5280" y="18212"/>
                </a:lnTo>
                <a:lnTo>
                  <a:pt x="5612" y="18050"/>
                </a:lnTo>
                <a:cubicBezTo>
                  <a:pt x="6021" y="17848"/>
                  <a:pt x="6091" y="17756"/>
                  <a:pt x="6091" y="17426"/>
                </a:cubicBezTo>
                <a:cubicBezTo>
                  <a:pt x="6091" y="17115"/>
                  <a:pt x="5942" y="16837"/>
                  <a:pt x="5721" y="16741"/>
                </a:cubicBezTo>
                <a:cubicBezTo>
                  <a:pt x="5572" y="16676"/>
                  <a:pt x="5569" y="16664"/>
                  <a:pt x="5680" y="16585"/>
                </a:cubicBezTo>
                <a:cubicBezTo>
                  <a:pt x="5791" y="16506"/>
                  <a:pt x="5858" y="16506"/>
                  <a:pt x="6587" y="16592"/>
                </a:cubicBezTo>
                <a:cubicBezTo>
                  <a:pt x="7565" y="16709"/>
                  <a:pt x="8676" y="16888"/>
                  <a:pt x="8758" y="16942"/>
                </a:cubicBezTo>
                <a:cubicBezTo>
                  <a:pt x="8783" y="16958"/>
                  <a:pt x="8791" y="16972"/>
                  <a:pt x="8792" y="16983"/>
                </a:cubicBezTo>
                <a:cubicBezTo>
                  <a:pt x="9240" y="17056"/>
                  <a:pt x="9728" y="17138"/>
                  <a:pt x="10238" y="17233"/>
                </a:cubicBezTo>
                <a:cubicBezTo>
                  <a:pt x="13503" y="17837"/>
                  <a:pt x="14138" y="17943"/>
                  <a:pt x="14508" y="17943"/>
                </a:cubicBezTo>
                <a:cubicBezTo>
                  <a:pt x="15404" y="17943"/>
                  <a:pt x="15558" y="17763"/>
                  <a:pt x="16394" y="15758"/>
                </a:cubicBezTo>
                <a:cubicBezTo>
                  <a:pt x="16624" y="15208"/>
                  <a:pt x="16926" y="14499"/>
                  <a:pt x="17065" y="14180"/>
                </a:cubicBezTo>
                <a:cubicBezTo>
                  <a:pt x="17204" y="13862"/>
                  <a:pt x="17584" y="12963"/>
                  <a:pt x="17910" y="12181"/>
                </a:cubicBezTo>
                <a:cubicBezTo>
                  <a:pt x="18370" y="11079"/>
                  <a:pt x="18815" y="10050"/>
                  <a:pt x="19166" y="9256"/>
                </a:cubicBezTo>
                <a:cubicBezTo>
                  <a:pt x="19357" y="8745"/>
                  <a:pt x="19701" y="7961"/>
                  <a:pt x="20158" y="7024"/>
                </a:cubicBezTo>
                <a:cubicBezTo>
                  <a:pt x="20299" y="6735"/>
                  <a:pt x="20423" y="6462"/>
                  <a:pt x="20432" y="6418"/>
                </a:cubicBezTo>
                <a:cubicBezTo>
                  <a:pt x="20440" y="6374"/>
                  <a:pt x="20477" y="6304"/>
                  <a:pt x="20513" y="6262"/>
                </a:cubicBezTo>
                <a:cubicBezTo>
                  <a:pt x="20549" y="6221"/>
                  <a:pt x="20587" y="6130"/>
                  <a:pt x="20597" y="6060"/>
                </a:cubicBezTo>
                <a:cubicBezTo>
                  <a:pt x="20604" y="6016"/>
                  <a:pt x="20637" y="5959"/>
                  <a:pt x="20677" y="5906"/>
                </a:cubicBezTo>
                <a:cubicBezTo>
                  <a:pt x="20674" y="5905"/>
                  <a:pt x="20670" y="5905"/>
                  <a:pt x="20668" y="5903"/>
                </a:cubicBezTo>
                <a:cubicBezTo>
                  <a:pt x="20657" y="5890"/>
                  <a:pt x="20691" y="5801"/>
                  <a:pt x="20741" y="5682"/>
                </a:cubicBezTo>
                <a:cubicBezTo>
                  <a:pt x="20723" y="5637"/>
                  <a:pt x="20740" y="5550"/>
                  <a:pt x="20800" y="5436"/>
                </a:cubicBezTo>
                <a:cubicBezTo>
                  <a:pt x="21559" y="3990"/>
                  <a:pt x="21600" y="3861"/>
                  <a:pt x="21435" y="3507"/>
                </a:cubicBezTo>
                <a:cubicBezTo>
                  <a:pt x="21324" y="3268"/>
                  <a:pt x="21084" y="3179"/>
                  <a:pt x="20303" y="3085"/>
                </a:cubicBezTo>
                <a:cubicBezTo>
                  <a:pt x="20111" y="3062"/>
                  <a:pt x="19995" y="3045"/>
                  <a:pt x="19918" y="3024"/>
                </a:cubicBezTo>
                <a:cubicBezTo>
                  <a:pt x="19778" y="3006"/>
                  <a:pt x="19666" y="2990"/>
                  <a:pt x="19486" y="2967"/>
                </a:cubicBezTo>
                <a:cubicBezTo>
                  <a:pt x="19244" y="2937"/>
                  <a:pt x="19067" y="2909"/>
                  <a:pt x="18925" y="2881"/>
                </a:cubicBezTo>
                <a:cubicBezTo>
                  <a:pt x="18396" y="2810"/>
                  <a:pt x="17792" y="2713"/>
                  <a:pt x="17490" y="2645"/>
                </a:cubicBezTo>
                <a:cubicBezTo>
                  <a:pt x="17214" y="2621"/>
                  <a:pt x="16760" y="2547"/>
                  <a:pt x="16365" y="2469"/>
                </a:cubicBezTo>
                <a:cubicBezTo>
                  <a:pt x="16229" y="2449"/>
                  <a:pt x="16020" y="2410"/>
                  <a:pt x="15845" y="2380"/>
                </a:cubicBezTo>
                <a:cubicBezTo>
                  <a:pt x="15844" y="2380"/>
                  <a:pt x="15844" y="2381"/>
                  <a:pt x="15842" y="2380"/>
                </a:cubicBezTo>
                <a:cubicBezTo>
                  <a:pt x="15362" y="2297"/>
                  <a:pt x="14780" y="2190"/>
                  <a:pt x="13945" y="2025"/>
                </a:cubicBezTo>
                <a:cubicBezTo>
                  <a:pt x="13790" y="1995"/>
                  <a:pt x="13684" y="1975"/>
                  <a:pt x="13543" y="1948"/>
                </a:cubicBezTo>
                <a:cubicBezTo>
                  <a:pt x="12948" y="1835"/>
                  <a:pt x="12284" y="1708"/>
                  <a:pt x="11964" y="1654"/>
                </a:cubicBezTo>
                <a:cubicBezTo>
                  <a:pt x="11869" y="1639"/>
                  <a:pt x="11833" y="1630"/>
                  <a:pt x="11740" y="1614"/>
                </a:cubicBezTo>
                <a:cubicBezTo>
                  <a:pt x="11323" y="1545"/>
                  <a:pt x="11029" y="1507"/>
                  <a:pt x="10826" y="1495"/>
                </a:cubicBezTo>
                <a:cubicBezTo>
                  <a:pt x="10711" y="1489"/>
                  <a:pt x="10544" y="1468"/>
                  <a:pt x="10371" y="1443"/>
                </a:cubicBezTo>
                <a:cubicBezTo>
                  <a:pt x="10039" y="1418"/>
                  <a:pt x="9457" y="1296"/>
                  <a:pt x="9460" y="1236"/>
                </a:cubicBezTo>
                <a:cubicBezTo>
                  <a:pt x="9460" y="1230"/>
                  <a:pt x="9464" y="1225"/>
                  <a:pt x="9470" y="1219"/>
                </a:cubicBezTo>
                <a:cubicBezTo>
                  <a:pt x="9390" y="1202"/>
                  <a:pt x="9306" y="1186"/>
                  <a:pt x="9248" y="1183"/>
                </a:cubicBezTo>
                <a:cubicBezTo>
                  <a:pt x="8956" y="1167"/>
                  <a:pt x="7950" y="1073"/>
                  <a:pt x="7659" y="1038"/>
                </a:cubicBezTo>
                <a:cubicBezTo>
                  <a:pt x="7587" y="1135"/>
                  <a:pt x="7203" y="1325"/>
                  <a:pt x="7080" y="1307"/>
                </a:cubicBezTo>
                <a:cubicBezTo>
                  <a:pt x="7045" y="1302"/>
                  <a:pt x="6999" y="1277"/>
                  <a:pt x="6954" y="1246"/>
                </a:cubicBezTo>
                <a:cubicBezTo>
                  <a:pt x="6859" y="1226"/>
                  <a:pt x="6749" y="1134"/>
                  <a:pt x="6781" y="1075"/>
                </a:cubicBezTo>
                <a:cubicBezTo>
                  <a:pt x="6800" y="1038"/>
                  <a:pt x="6771" y="996"/>
                  <a:pt x="6714" y="980"/>
                </a:cubicBezTo>
                <a:cubicBezTo>
                  <a:pt x="6597" y="948"/>
                  <a:pt x="6656" y="841"/>
                  <a:pt x="6969" y="528"/>
                </a:cubicBezTo>
                <a:cubicBezTo>
                  <a:pt x="7068" y="428"/>
                  <a:pt x="7206" y="269"/>
                  <a:pt x="7274" y="174"/>
                </a:cubicBezTo>
                <a:lnTo>
                  <a:pt x="7383" y="21"/>
                </a:lnTo>
                <a:cubicBezTo>
                  <a:pt x="7374" y="21"/>
                  <a:pt x="7370" y="19"/>
                  <a:pt x="7361" y="19"/>
                </a:cubicBezTo>
                <a:lnTo>
                  <a:pt x="7064" y="302"/>
                </a:lnTo>
                <a:cubicBezTo>
                  <a:pt x="6892" y="465"/>
                  <a:pt x="6753" y="638"/>
                  <a:pt x="6753" y="686"/>
                </a:cubicBezTo>
                <a:cubicBezTo>
                  <a:pt x="6753" y="810"/>
                  <a:pt x="6671" y="850"/>
                  <a:pt x="6557" y="782"/>
                </a:cubicBezTo>
                <a:cubicBezTo>
                  <a:pt x="6503" y="750"/>
                  <a:pt x="6458" y="738"/>
                  <a:pt x="6458" y="755"/>
                </a:cubicBezTo>
                <a:cubicBezTo>
                  <a:pt x="6458" y="772"/>
                  <a:pt x="6315" y="686"/>
                  <a:pt x="6140" y="564"/>
                </a:cubicBezTo>
                <a:cubicBezTo>
                  <a:pt x="5965" y="442"/>
                  <a:pt x="5667" y="287"/>
                  <a:pt x="5479" y="219"/>
                </a:cubicBezTo>
                <a:cubicBezTo>
                  <a:pt x="5291" y="152"/>
                  <a:pt x="5137" y="76"/>
                  <a:pt x="5137" y="49"/>
                </a:cubicBezTo>
                <a:cubicBezTo>
                  <a:pt x="5137" y="20"/>
                  <a:pt x="4104" y="0"/>
                  <a:pt x="2569" y="0"/>
                </a:cubicBezTo>
                <a:lnTo>
                  <a:pt x="0" y="0"/>
                </a:lnTo>
                <a:close/>
                <a:moveTo>
                  <a:pt x="13698" y="31"/>
                </a:moveTo>
                <a:cubicBezTo>
                  <a:pt x="13523" y="40"/>
                  <a:pt x="13465" y="51"/>
                  <a:pt x="13464" y="67"/>
                </a:cubicBezTo>
                <a:cubicBezTo>
                  <a:pt x="13505" y="74"/>
                  <a:pt x="13556" y="79"/>
                  <a:pt x="13608" y="79"/>
                </a:cubicBezTo>
                <a:cubicBezTo>
                  <a:pt x="13713" y="79"/>
                  <a:pt x="13799" y="61"/>
                  <a:pt x="13799" y="39"/>
                </a:cubicBezTo>
                <a:cubicBezTo>
                  <a:pt x="13799" y="37"/>
                  <a:pt x="13793" y="35"/>
                  <a:pt x="13791" y="33"/>
                </a:cubicBezTo>
                <a:cubicBezTo>
                  <a:pt x="13745" y="32"/>
                  <a:pt x="13747" y="32"/>
                  <a:pt x="13698" y="31"/>
                </a:cubicBezTo>
                <a:close/>
                <a:moveTo>
                  <a:pt x="13257" y="59"/>
                </a:moveTo>
                <a:cubicBezTo>
                  <a:pt x="13244" y="65"/>
                  <a:pt x="13240" y="71"/>
                  <a:pt x="13253" y="77"/>
                </a:cubicBezTo>
                <a:cubicBezTo>
                  <a:pt x="13254" y="78"/>
                  <a:pt x="13254" y="79"/>
                  <a:pt x="13256" y="79"/>
                </a:cubicBezTo>
                <a:lnTo>
                  <a:pt x="13257" y="59"/>
                </a:lnTo>
                <a:close/>
                <a:moveTo>
                  <a:pt x="6825" y="16988"/>
                </a:moveTo>
                <a:cubicBezTo>
                  <a:pt x="6817" y="16994"/>
                  <a:pt x="6812" y="17001"/>
                  <a:pt x="6805" y="17008"/>
                </a:cubicBezTo>
                <a:cubicBezTo>
                  <a:pt x="6810" y="17001"/>
                  <a:pt x="6817" y="16994"/>
                  <a:pt x="6825" y="16988"/>
                </a:cubicBezTo>
                <a:close/>
                <a:moveTo>
                  <a:pt x="6198" y="20430"/>
                </a:moveTo>
                <a:cubicBezTo>
                  <a:pt x="6200" y="20432"/>
                  <a:pt x="6200" y="20434"/>
                  <a:pt x="6202" y="20436"/>
                </a:cubicBezTo>
                <a:cubicBezTo>
                  <a:pt x="6242" y="20480"/>
                  <a:pt x="6270" y="20526"/>
                  <a:pt x="6281" y="20564"/>
                </a:cubicBezTo>
                <a:cubicBezTo>
                  <a:pt x="6283" y="20563"/>
                  <a:pt x="6284" y="20561"/>
                  <a:pt x="6287" y="20560"/>
                </a:cubicBezTo>
                <a:lnTo>
                  <a:pt x="6481" y="20497"/>
                </a:lnTo>
                <a:lnTo>
                  <a:pt x="6304" y="20467"/>
                </a:lnTo>
                <a:cubicBezTo>
                  <a:pt x="6262" y="20460"/>
                  <a:pt x="6228" y="20447"/>
                  <a:pt x="6198" y="20430"/>
                </a:cubicBezTo>
                <a:close/>
              </a:path>
            </a:pathLst>
          </a:custGeom>
          <a:ln w="12700">
            <a:miter lim="400000"/>
          </a:ln>
        </p:spPr>
      </p:pic>
      <p:grpSp>
        <p:nvGrpSpPr>
          <p:cNvPr id="537" name="Text"/>
          <p:cNvGrpSpPr/>
          <p:nvPr/>
        </p:nvGrpSpPr>
        <p:grpSpPr>
          <a:xfrm>
            <a:off x="78122" y="231635"/>
            <a:ext cx="12848556" cy="1873599"/>
            <a:chOff x="0" y="0"/>
            <a:chExt cx="12848555" cy="1873597"/>
          </a:xfrm>
        </p:grpSpPr>
        <p:sp>
          <p:nvSpPr>
            <p:cNvPr id="536"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535" name="Text" descr="Text"/>
            <p:cNvPicPr>
              <a:picLocks/>
            </p:cNvPicPr>
            <p:nvPr/>
          </p:nvPicPr>
          <p:blipFill>
            <a:blip r:embed="rId3"/>
            <a:stretch>
              <a:fillRect/>
            </a:stretch>
          </p:blipFill>
          <p:spPr>
            <a:xfrm>
              <a:off x="0" y="-1"/>
              <a:ext cx="12848556" cy="1873599"/>
            </a:xfrm>
            <a:prstGeom prst="rect">
              <a:avLst/>
            </a:prstGeom>
            <a:effectLst/>
          </p:spPr>
        </p:pic>
      </p:grpSp>
      <p:sp>
        <p:nvSpPr>
          <p:cNvPr id="541" name="God has told us what He wants and we cannot do something different - John 8:24; Rom 10:9,10; Acts 2:38;…"/>
          <p:cNvSpPr txBox="1"/>
          <p:nvPr/>
        </p:nvSpPr>
        <p:spPr>
          <a:xfrm>
            <a:off x="5697526" y="3349320"/>
            <a:ext cx="6898856" cy="5031634"/>
          </a:xfrm>
          <a:prstGeom prst="rect">
            <a:avLst/>
          </a:prstGeom>
          <a:ln w="12700">
            <a:miter lim="400000"/>
          </a:ln>
          <a:effectLst>
            <a:outerShdw blurRad="165100" dist="101600" dir="2700000" rotWithShape="0">
              <a:srgbClr val="000000">
                <a:alpha val="364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762000" indent="-762000" algn="l">
              <a:lnSpc>
                <a:spcPct val="90000"/>
              </a:lnSpc>
              <a:spcBef>
                <a:spcPts val="2100"/>
              </a:spcBef>
              <a:buClr>
                <a:srgbClr val="FFD479"/>
              </a:buClr>
              <a:buSzPct val="100000"/>
              <a:buFont typeface="Zapf Dingbats"/>
              <a:buChar char="✴"/>
              <a:defRPr sz="39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lang="en-US" sz="4000" b="1" dirty="0"/>
              <a:t>Contend for the Gospel – Jude 1:3</a:t>
            </a:r>
          </a:p>
          <a:p>
            <a:pPr marL="762000" indent="-762000" algn="l">
              <a:lnSpc>
                <a:spcPct val="90000"/>
              </a:lnSpc>
              <a:spcBef>
                <a:spcPts val="2100"/>
              </a:spcBef>
              <a:buClr>
                <a:srgbClr val="FFD479"/>
              </a:buClr>
              <a:buSzPct val="100000"/>
              <a:buFont typeface="Zapf Dingbats"/>
              <a:buChar char="✴"/>
              <a:defRPr sz="39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lang="en-US" sz="4000" b="1" dirty="0"/>
              <a:t>Correctly Handle the Word of Truth – 2 Tim 2:15</a:t>
            </a:r>
            <a:endParaRPr sz="4000" b="1" dirty="0"/>
          </a:p>
          <a:p>
            <a:pPr marL="762000" indent="-762000" algn="l">
              <a:lnSpc>
                <a:spcPct val="90000"/>
              </a:lnSpc>
              <a:spcBef>
                <a:spcPts val="2100"/>
              </a:spcBef>
              <a:buClr>
                <a:srgbClr val="FFD479"/>
              </a:buClr>
              <a:buSzPct val="100000"/>
              <a:buFont typeface="Zapf Dingbats"/>
              <a:buChar char="✴"/>
              <a:defRPr sz="39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lang="en-US" sz="4000" b="1" dirty="0"/>
              <a:t>Correct and Rebuke False Teachers — 1 John 4:1</a:t>
            </a:r>
            <a:endParaRPr sz="4000" b="1" dirty="0"/>
          </a:p>
        </p:txBody>
      </p:sp>
      <p:sp>
        <p:nvSpPr>
          <p:cNvPr id="10" name="If I Could Change">
            <a:extLst>
              <a:ext uri="{FF2B5EF4-FFF2-40B4-BE49-F238E27FC236}">
                <a16:creationId xmlns:a16="http://schemas.microsoft.com/office/drawing/2014/main" id="{5D28FECF-93D7-43EF-BE80-4DA7696C4250}"/>
              </a:ext>
            </a:extLst>
          </p:cNvPr>
          <p:cNvSpPr txBox="1"/>
          <p:nvPr/>
        </p:nvSpPr>
        <p:spPr>
          <a:xfrm>
            <a:off x="750378" y="229538"/>
            <a:ext cx="11467022" cy="1456809"/>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sz="8800" dirty="0"/>
              <a:t>CONCLUSION</a:t>
            </a:r>
            <a:endParaRPr sz="8800" dirty="0"/>
          </a:p>
        </p:txBody>
      </p:sp>
      <p:sp>
        <p:nvSpPr>
          <p:cNvPr id="2" name="TextBox 1">
            <a:extLst>
              <a:ext uri="{FF2B5EF4-FFF2-40B4-BE49-F238E27FC236}">
                <a16:creationId xmlns:a16="http://schemas.microsoft.com/office/drawing/2014/main" id="{A5F3C959-65FE-42CB-A674-DC938F5703DB}"/>
              </a:ext>
            </a:extLst>
          </p:cNvPr>
          <p:cNvSpPr txBox="1"/>
          <p:nvPr/>
        </p:nvSpPr>
        <p:spPr>
          <a:xfrm>
            <a:off x="0" y="1928731"/>
            <a:ext cx="13004799"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EBEBEB"/>
                </a:solidFill>
                <a:effectLst>
                  <a:outerShdw blurRad="50800" dist="25400" dir="5400000" rotWithShape="0">
                    <a:srgbClr val="000000"/>
                  </a:outerShdw>
                </a:effectLst>
                <a:uFillTx/>
                <a:latin typeface="Arial" panose="020B0604020202020204" pitchFamily="34" charset="0"/>
                <a:cs typeface="Arial" panose="020B0604020202020204" pitchFamily="34" charset="0"/>
                <a:sym typeface="Helvetica Neue Medium"/>
              </a:rPr>
              <a:t>As Christians We Are Commanded To:</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1">
                                            <p:txEl>
                                              <p:pRg st="1" end="1"/>
                                            </p:txEl>
                                          </p:spTgt>
                                        </p:tgtEl>
                                        <p:attrNameLst>
                                          <p:attrName>style.visibility</p:attrName>
                                        </p:attrNameLst>
                                      </p:cBhvr>
                                      <p:to>
                                        <p:strVal val="visible"/>
                                      </p:to>
                                    </p:set>
                                    <p:animEffect transition="in" filter="fade">
                                      <p:cBhvr>
                                        <p:cTn id="7" dur="1500"/>
                                        <p:tgtEl>
                                          <p:spTgt spid="5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541">
                                            <p:txEl>
                                              <p:pRg st="2" end="2"/>
                                            </p:txEl>
                                          </p:spTgt>
                                        </p:tgtEl>
                                        <p:attrNameLst>
                                          <p:attrName>style.visibility</p:attrName>
                                        </p:attrNameLst>
                                      </p:cBhvr>
                                      <p:to>
                                        <p:strVal val="visible"/>
                                      </p:to>
                                    </p:set>
                                    <p:animEffect transition="in" filter="fade">
                                      <p:cBhvr>
                                        <p:cTn id="12" dur="1500"/>
                                        <p:tgtEl>
                                          <p:spTgt spid="5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1"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19875F-39EB-494B-B92D-4450F94D2CF3}"/>
              </a:ext>
            </a:extLst>
          </p:cNvPr>
          <p:cNvSpPr>
            <a:spLocks noGrp="1"/>
          </p:cNvSpPr>
          <p:nvPr>
            <p:ph type="title"/>
          </p:nvPr>
        </p:nvSpPr>
        <p:spPr>
          <a:xfrm>
            <a:off x="1788160" y="1219201"/>
            <a:ext cx="8940800" cy="49671"/>
          </a:xfrm>
        </p:spPr>
        <p:txBody>
          <a:bodyPr rtlCol="0">
            <a:normAutofit fontScale="90000"/>
          </a:bodyPr>
          <a:lstStyle/>
          <a:p>
            <a:pPr eaLnBrk="1" fontAlgn="auto" hangingPunct="1">
              <a:spcAft>
                <a:spcPts val="0"/>
              </a:spcAft>
              <a:defRPr/>
            </a:pPr>
            <a:br>
              <a:rPr sz="1920" dirty="0"/>
            </a:br>
            <a:endParaRPr sz="1920" dirty="0"/>
          </a:p>
        </p:txBody>
      </p:sp>
      <p:sp>
        <p:nvSpPr>
          <p:cNvPr id="7171" name="Content Placeholder 4">
            <a:extLst>
              <a:ext uri="{FF2B5EF4-FFF2-40B4-BE49-F238E27FC236}">
                <a16:creationId xmlns:a16="http://schemas.microsoft.com/office/drawing/2014/main" id="{80125B67-2FD2-41FF-B71D-9C97B58A2262}"/>
              </a:ext>
            </a:extLst>
          </p:cNvPr>
          <p:cNvSpPr>
            <a:spLocks noGrp="1" noChangeArrowheads="1"/>
          </p:cNvSpPr>
          <p:nvPr>
            <p:ph idx="1"/>
          </p:nvPr>
        </p:nvSpPr>
        <p:spPr>
          <a:xfrm>
            <a:off x="216747" y="216747"/>
            <a:ext cx="12571307" cy="9861973"/>
          </a:xfrm>
          <a:solidFill>
            <a:schemeClr val="bg1">
              <a:lumMod val="75000"/>
            </a:schemeClr>
          </a:solidFill>
        </p:spPr>
        <p:txBody>
          <a:bodyPr rtlCol="0">
            <a:normAutofit fontScale="25000" lnSpcReduction="20000"/>
          </a:bodyPr>
          <a:lstStyle/>
          <a:p>
            <a:pPr marL="0" indent="0" eaLnBrk="1" fontAlgn="auto" hangingPunct="1">
              <a:spcAft>
                <a:spcPts val="0"/>
              </a:spcAft>
              <a:buNone/>
              <a:defRPr/>
            </a:pPr>
            <a:r>
              <a:rPr lang="en-US" altLang="en-US" sz="8249" dirty="0"/>
              <a:t>      </a:t>
            </a:r>
            <a:r>
              <a:rPr lang="en-US" altLang="en-US" sz="9102" dirty="0"/>
              <a:t>ANNOUNCEMENTS AND BRETHREN WE NEED TO </a:t>
            </a:r>
            <a:r>
              <a:rPr lang="en-US" altLang="en-US" sz="9102" b="1" dirty="0"/>
              <a:t>PRAY</a:t>
            </a:r>
            <a:r>
              <a:rPr lang="en-US" altLang="en-US" sz="9102" dirty="0"/>
              <a:t> FOR:</a:t>
            </a:r>
          </a:p>
          <a:p>
            <a:pPr marL="0" indent="0" eaLnBrk="1" fontAlgn="auto" hangingPunct="1">
              <a:spcAft>
                <a:spcPts val="0"/>
              </a:spcAft>
              <a:buNone/>
              <a:defRPr/>
            </a:pPr>
            <a:r>
              <a:rPr lang="en-US" altLang="en-US" sz="4835" dirty="0"/>
              <a:t> </a:t>
            </a:r>
          </a:p>
          <a:p>
            <a:pPr marL="0" indent="0" eaLnBrk="1" fontAlgn="auto" hangingPunct="1">
              <a:spcAft>
                <a:spcPts val="0"/>
              </a:spcAft>
              <a:buNone/>
              <a:defRPr/>
            </a:pPr>
            <a:r>
              <a:rPr lang="en-US" altLang="en-US" sz="13653" dirty="0"/>
              <a:t>Griff Barnes ,VA, Ann Perry, Jeanette Barnes, Hugh &amp; Betty Robinson, Myriam Gregory and the rest of our shut-ins.</a:t>
            </a:r>
          </a:p>
          <a:p>
            <a:pPr marL="0" indent="0" eaLnBrk="1" fontAlgn="auto" hangingPunct="1">
              <a:spcAft>
                <a:spcPts val="0"/>
              </a:spcAft>
              <a:buNone/>
              <a:defRPr/>
            </a:pPr>
            <a:endParaRPr lang="en-US" altLang="en-US" sz="13653" dirty="0"/>
          </a:p>
          <a:p>
            <a:pPr marL="0" indent="0" eaLnBrk="1" fontAlgn="auto" hangingPunct="1">
              <a:spcAft>
                <a:spcPts val="0"/>
              </a:spcAft>
              <a:buNone/>
              <a:defRPr/>
            </a:pPr>
            <a:r>
              <a:rPr lang="en-US" altLang="en-US" sz="13653" dirty="0"/>
              <a:t>*Olin Hudson (54) a faithful gospel preacher at the Wylie COC has tragically passed away in a rollover accident so please pray for Family.</a:t>
            </a:r>
          </a:p>
          <a:p>
            <a:pPr marL="0" indent="0" eaLnBrk="1" fontAlgn="auto" hangingPunct="1">
              <a:spcAft>
                <a:spcPts val="0"/>
              </a:spcAft>
              <a:buNone/>
              <a:defRPr/>
            </a:pPr>
            <a:r>
              <a:rPr lang="en-US" altLang="en-US" sz="13653" dirty="0"/>
              <a:t>*Becky Perez was in the hospital due to a fall and is recovering.</a:t>
            </a:r>
          </a:p>
          <a:p>
            <a:pPr marL="0" indent="0" eaLnBrk="1" fontAlgn="auto" hangingPunct="1">
              <a:spcAft>
                <a:spcPts val="0"/>
              </a:spcAft>
              <a:buNone/>
              <a:defRPr/>
            </a:pPr>
            <a:r>
              <a:rPr lang="en-US" altLang="en-US" sz="13653" dirty="0"/>
              <a:t>*Bro. Dean suffers from chronic illnesses including Leukemia </a:t>
            </a:r>
          </a:p>
          <a:p>
            <a:pPr marL="0" indent="0" eaLnBrk="1" fontAlgn="auto" hangingPunct="1">
              <a:spcAft>
                <a:spcPts val="0"/>
              </a:spcAft>
              <a:buNone/>
              <a:defRPr/>
            </a:pPr>
            <a:r>
              <a:rPr lang="en-US" altLang="en-US" sz="13653" dirty="0"/>
              <a:t>*Judy Elkins has been weak due to a UTI so please pray for her.</a:t>
            </a:r>
          </a:p>
          <a:p>
            <a:pPr marL="0" indent="0" eaLnBrk="1" fontAlgn="auto" hangingPunct="1">
              <a:spcAft>
                <a:spcPts val="0"/>
              </a:spcAft>
              <a:buNone/>
              <a:defRPr/>
            </a:pPr>
            <a:r>
              <a:rPr lang="en-US" altLang="en-US" sz="13653" dirty="0"/>
              <a:t>*Please pray for those who travel a long distance to worship with us.</a:t>
            </a:r>
          </a:p>
          <a:p>
            <a:pPr marL="0" indent="0" eaLnBrk="1" fontAlgn="auto" hangingPunct="1">
              <a:spcAft>
                <a:spcPts val="0"/>
              </a:spcAft>
              <a:buNone/>
              <a:defRPr/>
            </a:pPr>
            <a:r>
              <a:rPr lang="en-US" altLang="en-US" sz="13653" dirty="0"/>
              <a:t>*Manuel’s Sister Frances suffers from many infirmities. Needs prayers</a:t>
            </a:r>
          </a:p>
          <a:p>
            <a:pPr marL="0" indent="0" eaLnBrk="1" fontAlgn="auto" hangingPunct="1">
              <a:spcAft>
                <a:spcPts val="0"/>
              </a:spcAft>
              <a:buNone/>
              <a:defRPr/>
            </a:pPr>
            <a:r>
              <a:rPr lang="en-US" altLang="en-US" sz="13653" dirty="0"/>
              <a:t>*Ellie, Jesse’s little niece had open heart surgery on Thursday and is on life support, she is only 16 months old so please pray for her.</a:t>
            </a:r>
          </a:p>
          <a:p>
            <a:pPr marL="0" indent="0" eaLnBrk="1" fontAlgn="auto" hangingPunct="1">
              <a:spcAft>
                <a:spcPts val="0"/>
              </a:spcAft>
              <a:buNone/>
              <a:defRPr/>
            </a:pPr>
            <a:r>
              <a:rPr lang="en-US" altLang="en-US" sz="13653" dirty="0"/>
              <a:t>*Mandy and Obed’s wedding is set for August 24, 2019.</a:t>
            </a:r>
          </a:p>
          <a:p>
            <a:pPr marL="0" indent="0" eaLnBrk="1" fontAlgn="auto" hangingPunct="1">
              <a:spcAft>
                <a:spcPts val="0"/>
              </a:spcAft>
              <a:buNone/>
              <a:defRPr/>
            </a:pPr>
            <a:r>
              <a:rPr lang="en-US" altLang="en-US" sz="13653" dirty="0"/>
              <a:t>*Gloria’s Dad Leonel is being put back in Hospice so let’s pray for him.</a:t>
            </a:r>
          </a:p>
          <a:p>
            <a:pPr marL="0" indent="0" eaLnBrk="1" fontAlgn="auto" hangingPunct="1">
              <a:spcAft>
                <a:spcPts val="0"/>
              </a:spcAft>
              <a:buNone/>
              <a:defRPr/>
            </a:pPr>
            <a:r>
              <a:rPr lang="en-US" altLang="en-US" sz="13653" dirty="0"/>
              <a:t>A MENS MEETING IS SCHEDULED THIS EVENING AFTER WORSHIP.</a:t>
            </a:r>
          </a:p>
          <a:p>
            <a:pPr marL="0" indent="0" eaLnBrk="1" fontAlgn="auto" hangingPunct="1">
              <a:spcAft>
                <a:spcPts val="0"/>
              </a:spcAft>
              <a:buNone/>
              <a:defRPr/>
            </a:pPr>
            <a:r>
              <a:rPr lang="en-US" altLang="en-US" sz="13653" dirty="0"/>
              <a:t>*Let us pray for those who have lost loved ones in recent days and reach out to those of our number who have not been worshipping.</a:t>
            </a:r>
          </a:p>
          <a:p>
            <a:pPr marL="0" indent="0" eaLnBrk="1" fontAlgn="auto" hangingPunct="1">
              <a:spcAft>
                <a:spcPts val="0"/>
              </a:spcAft>
              <a:buNone/>
              <a:defRPr/>
            </a:pPr>
            <a:endParaRPr lang="en-US" altLang="en-US" sz="4835" dirty="0"/>
          </a:p>
          <a:p>
            <a:pPr marL="0" indent="0" eaLnBrk="1" fontAlgn="auto" hangingPunct="1">
              <a:spcAft>
                <a:spcPts val="0"/>
              </a:spcAft>
              <a:buNone/>
              <a:defRPr/>
            </a:pPr>
            <a:endParaRPr lang="en-US" altLang="en-US" sz="2987" dirty="0"/>
          </a:p>
          <a:p>
            <a:pPr marL="0" indent="0" eaLnBrk="1" fontAlgn="auto" hangingPunct="1">
              <a:spcAft>
                <a:spcPts val="0"/>
              </a:spcAft>
              <a:buNone/>
              <a:defRPr/>
            </a:pPr>
            <a:r>
              <a:rPr lang="en-US" altLang="en-US" sz="2987" dirty="0"/>
              <a:t> </a:t>
            </a:r>
          </a:p>
          <a:p>
            <a:pPr marL="0" indent="0" eaLnBrk="1" fontAlgn="auto" hangingPunct="1">
              <a:spcAft>
                <a:spcPts val="0"/>
              </a:spcAft>
              <a:buNone/>
              <a:defRPr/>
            </a:pPr>
            <a:endParaRPr lang="en-US" altLang="en-US" sz="2987" dirty="0"/>
          </a:p>
          <a:p>
            <a:pPr marL="0" indent="0" eaLnBrk="1" fontAlgn="auto" hangingPunct="1">
              <a:spcAft>
                <a:spcPts val="0"/>
              </a:spcAft>
              <a:buNone/>
              <a:defRPr/>
            </a:pPr>
            <a:endParaRPr lang="en-US" altLang="en-US" sz="2987" dirty="0"/>
          </a:p>
          <a:p>
            <a:pPr marL="0" indent="0" eaLnBrk="1" fontAlgn="auto" hangingPunct="1">
              <a:spcAft>
                <a:spcPts val="0"/>
              </a:spcAft>
              <a:buNone/>
              <a:defRPr/>
            </a:pPr>
            <a:endParaRPr lang="en-US" altLang="en-US" sz="2987" dirty="0"/>
          </a:p>
          <a:p>
            <a:pPr marL="0" indent="0" eaLnBrk="1" fontAlgn="auto" hangingPunct="1">
              <a:spcAft>
                <a:spcPts val="0"/>
              </a:spcAft>
              <a:buNone/>
              <a:defRPr/>
            </a:pPr>
            <a:endParaRPr lang="en-US" altLang="en-US" sz="2987" dirty="0"/>
          </a:p>
          <a:p>
            <a:pPr marL="0" indent="0" eaLnBrk="1" fontAlgn="auto" hangingPunct="1">
              <a:spcAft>
                <a:spcPts val="0"/>
              </a:spcAft>
              <a:buNone/>
              <a:defRPr/>
            </a:pPr>
            <a:r>
              <a:rPr lang="en-US" altLang="en-US" sz="2987" dirty="0"/>
              <a:t> </a:t>
            </a:r>
          </a:p>
        </p:txBody>
      </p:sp>
    </p:spTree>
    <p:custDataLst>
      <p:tags r:id="rId1"/>
    </p:custData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290ED-77D4-4A68-8877-BFD317202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7721600"/>
          </a:xfrm>
          <a:prstGeom prst="rect">
            <a:avLst/>
          </a:prstGeom>
        </p:spPr>
      </p:pic>
      <p:sp>
        <p:nvSpPr>
          <p:cNvPr id="6" name="Rectangle 5">
            <a:extLst>
              <a:ext uri="{FF2B5EF4-FFF2-40B4-BE49-F238E27FC236}">
                <a16:creationId xmlns:a16="http://schemas.microsoft.com/office/drawing/2014/main" id="{1EA1F90F-F348-4966-AC36-B326491A2EFF}"/>
              </a:ext>
            </a:extLst>
          </p:cNvPr>
          <p:cNvSpPr/>
          <p:nvPr/>
        </p:nvSpPr>
        <p:spPr>
          <a:xfrm>
            <a:off x="647699" y="7023793"/>
            <a:ext cx="11963400" cy="2552700"/>
          </a:xfrm>
          <a:prstGeom prst="rect">
            <a:avLst/>
          </a:prstGeom>
          <a:solidFill>
            <a:schemeClr val="accent4">
              <a:lumMod val="50000"/>
            </a:schemeClr>
          </a:solidFill>
          <a:ln w="12700" cap="flat">
            <a:noFill/>
            <a:miter lim="400000"/>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endParaRPr>
          </a:p>
        </p:txBody>
      </p:sp>
      <p:sp>
        <p:nvSpPr>
          <p:cNvPr id="277" name="1 … “Has God indeed said, ‘You shall not eat of every tree of the garden’?” …. 4… “You will not surely die."/>
          <p:cNvSpPr txBox="1"/>
          <p:nvPr/>
        </p:nvSpPr>
        <p:spPr>
          <a:xfrm>
            <a:off x="652217" y="7048520"/>
            <a:ext cx="11954365" cy="2503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60000"/>
              </a:lnSpc>
              <a:defRPr sz="9500">
                <a:solidFill>
                  <a:srgbClr val="FFFFFF"/>
                </a:solidFill>
                <a:latin typeface="A Charming Font"/>
                <a:ea typeface="A Charming Font"/>
                <a:cs typeface="A Charming Font"/>
                <a:sym typeface="A Charming Font"/>
              </a:defRPr>
            </a:lvl1pPr>
          </a:lstStyle>
          <a:p>
            <a:pPr>
              <a:lnSpc>
                <a:spcPct val="100000"/>
              </a:lnSpc>
              <a:defRPr>
                <a:effectLst/>
              </a:defRPr>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Christian Soldiers Are Called To: </a:t>
            </a:r>
          </a:p>
          <a:p>
            <a:pPr>
              <a:lnSpc>
                <a:spcPct val="100000"/>
              </a:lnSpc>
              <a:defRPr>
                <a:effectLst/>
              </a:defRPr>
            </a:pP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ontend for the Faith</a:t>
            </a:r>
          </a:p>
          <a:p>
            <a:pPr>
              <a:lnSpc>
                <a:spcPct val="100000"/>
              </a:lnSpc>
              <a:defRPr>
                <a:effectLs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Defend God’s Truth</a:t>
            </a:r>
          </a:p>
          <a:p>
            <a:pPr>
              <a:lnSpc>
                <a:spcPct val="100000"/>
              </a:lnSpc>
              <a:defRPr>
                <a:effectLst/>
              </a:defRPr>
            </a:pPr>
            <a:r>
              <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Speak Boldly Against False Teachers</a:t>
            </a:r>
            <a:endParaRP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24560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tangle"/>
          <p:cNvSpPr/>
          <p:nvPr/>
        </p:nvSpPr>
        <p:spPr>
          <a:xfrm>
            <a:off x="252603" y="3220133"/>
            <a:ext cx="10168571" cy="6291872"/>
          </a:xfrm>
          <a:prstGeom prst="rect">
            <a:avLst/>
          </a:prstGeom>
          <a:solidFill>
            <a:srgbClr val="FFFFFF"/>
          </a:solidFill>
          <a:ln w="25400">
            <a:solidFill>
              <a:srgbClr val="000000"/>
            </a:solidFill>
            <a:miter lim="400000"/>
          </a:ln>
          <a:effectLst>
            <a:outerShdw blurRad="50800" dist="25400" dir="5400000" rotWithShape="0">
              <a:srgbClr val="000000">
                <a:alpha val="5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80000"/>
                    </a:srgbClr>
                  </a:outerShdw>
                </a:effectLst>
              </a:defRPr>
            </a:pPr>
            <a:endParaRPr/>
          </a:p>
        </p:txBody>
      </p:sp>
      <p:grpSp>
        <p:nvGrpSpPr>
          <p:cNvPr id="292" name="Text"/>
          <p:cNvGrpSpPr/>
          <p:nvPr/>
        </p:nvGrpSpPr>
        <p:grpSpPr>
          <a:xfrm>
            <a:off x="78122" y="231635"/>
            <a:ext cx="12848556" cy="1873599"/>
            <a:chOff x="0" y="0"/>
            <a:chExt cx="12848555" cy="1873597"/>
          </a:xfrm>
        </p:grpSpPr>
        <p:sp>
          <p:nvSpPr>
            <p:cNvPr id="291"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290" name="Text" descr="Text"/>
            <p:cNvPicPr>
              <a:picLocks/>
            </p:cNvPicPr>
            <p:nvPr/>
          </p:nvPicPr>
          <p:blipFill>
            <a:blip r:embed="rId2"/>
            <a:stretch>
              <a:fillRect/>
            </a:stretch>
          </p:blipFill>
          <p:spPr>
            <a:xfrm>
              <a:off x="0" y="-1"/>
              <a:ext cx="12848556" cy="1873599"/>
            </a:xfrm>
            <a:prstGeom prst="rect">
              <a:avLst/>
            </a:prstGeom>
            <a:effectLst/>
          </p:spPr>
        </p:pic>
      </p:grpSp>
      <p:sp>
        <p:nvSpPr>
          <p:cNvPr id="293" name="If I Could Change"/>
          <p:cNvSpPr txBox="1"/>
          <p:nvPr/>
        </p:nvSpPr>
        <p:spPr>
          <a:xfrm>
            <a:off x="623378" y="531815"/>
            <a:ext cx="5688716"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dirty="0"/>
              <a:t>Attempts To </a:t>
            </a:r>
            <a:r>
              <a:rPr dirty="0"/>
              <a:t>Change</a:t>
            </a:r>
          </a:p>
        </p:txBody>
      </p:sp>
      <p:sp>
        <p:nvSpPr>
          <p:cNvPr id="294" name="The"/>
          <p:cNvSpPr txBox="1"/>
          <p:nvPr/>
        </p:nvSpPr>
        <p:spPr>
          <a:xfrm>
            <a:off x="6053618" y="279480"/>
            <a:ext cx="2470918"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r>
              <a:t>The</a:t>
            </a:r>
          </a:p>
        </p:txBody>
      </p:sp>
      <p:sp>
        <p:nvSpPr>
          <p:cNvPr id="295" name="Gospel"/>
          <p:cNvSpPr txBox="1"/>
          <p:nvPr/>
        </p:nvSpPr>
        <p:spPr>
          <a:xfrm>
            <a:off x="8277659" y="333282"/>
            <a:ext cx="3976763" cy="1289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296" name="Image" descr="Image"/>
          <p:cNvPicPr>
            <a:picLocks noChangeAspect="1"/>
          </p:cNvPicPr>
          <p:nvPr/>
        </p:nvPicPr>
        <p:blipFill>
          <a:blip r:embed="rId3"/>
          <a:srcRect l="10627" t="118" r="20134" b="2"/>
          <a:stretch>
            <a:fillRect/>
          </a:stretch>
        </p:blipFill>
        <p:spPr>
          <a:xfrm rot="19380000">
            <a:off x="7822414" y="3687859"/>
            <a:ext cx="5273163" cy="5074783"/>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297" name="We Cannot ACTUALLY Change The Gospel"/>
          <p:cNvSpPr txBox="1"/>
          <p:nvPr/>
        </p:nvSpPr>
        <p:spPr>
          <a:xfrm>
            <a:off x="326943" y="2160661"/>
            <a:ext cx="12350914"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r>
              <a:rPr lang="en-US" dirty="0"/>
              <a:t>Yet, </a:t>
            </a:r>
            <a:r>
              <a:rPr dirty="0"/>
              <a:t>We Cannot </a:t>
            </a:r>
            <a:r>
              <a:rPr lang="en-US" dirty="0"/>
              <a:t>Actually</a:t>
            </a:r>
            <a:r>
              <a:rPr dirty="0"/>
              <a:t> Change The Gospel</a:t>
            </a:r>
          </a:p>
        </p:txBody>
      </p:sp>
      <p:sp>
        <p:nvSpPr>
          <p:cNvPr id="298" name="Galatians 1:6–9 (NKJV)…"/>
          <p:cNvSpPr txBox="1"/>
          <p:nvPr/>
        </p:nvSpPr>
        <p:spPr>
          <a:xfrm>
            <a:off x="290425" y="3311719"/>
            <a:ext cx="8802691" cy="610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3500" b="1">
                <a:solidFill>
                  <a:srgbClr val="000000"/>
                </a:solidFill>
                <a:effectLst/>
                <a:latin typeface="Century Gothic"/>
                <a:ea typeface="Century Gothic"/>
                <a:cs typeface="Century Gothic"/>
                <a:sym typeface="Century Gothic"/>
              </a:defRPr>
            </a:pPr>
            <a:r>
              <a:rPr dirty="0"/>
              <a:t>Galatians 1:6–9</a:t>
            </a:r>
          </a:p>
          <a:p>
            <a:pPr defTabSz="457200">
              <a:defRPr sz="3500">
                <a:solidFill>
                  <a:srgbClr val="000000"/>
                </a:solidFill>
                <a:effectLst/>
                <a:latin typeface="Century Gothic"/>
                <a:ea typeface="Century Gothic"/>
                <a:cs typeface="Century Gothic"/>
                <a:sym typeface="Century Gothic"/>
              </a:defRPr>
            </a:pPr>
            <a:r>
              <a:rPr baseline="31999" dirty="0"/>
              <a:t>6</a:t>
            </a:r>
            <a:r>
              <a:rPr dirty="0"/>
              <a:t> I marvel that you are turning away so soon from Him who called you in the grace of Christ, </a:t>
            </a:r>
            <a:r>
              <a:rPr b="1" dirty="0">
                <a:effectLst>
                  <a:outerShdw blurRad="38100" dist="38100" dir="2700000" algn="tl">
                    <a:srgbClr val="000000">
                      <a:alpha val="43137"/>
                    </a:srgbClr>
                  </a:outerShdw>
                </a:effectLst>
              </a:rPr>
              <a:t>to a different gospel</a:t>
            </a:r>
            <a:r>
              <a:rPr dirty="0"/>
              <a:t>, </a:t>
            </a:r>
            <a:r>
              <a:rPr baseline="31999" dirty="0"/>
              <a:t>7</a:t>
            </a:r>
            <a:r>
              <a:rPr dirty="0"/>
              <a:t> which is not another; but there are some who trouble you and </a:t>
            </a:r>
            <a:r>
              <a:rPr b="1" dirty="0">
                <a:effectLst>
                  <a:outerShdw blurRad="38100" dist="38100" dir="2700000" algn="tl">
                    <a:srgbClr val="000000">
                      <a:alpha val="43137"/>
                    </a:srgbClr>
                  </a:outerShdw>
                </a:effectLst>
              </a:rPr>
              <a:t>want to pervert the gospel </a:t>
            </a:r>
            <a:r>
              <a:rPr dirty="0"/>
              <a:t>of Christ. </a:t>
            </a:r>
            <a:r>
              <a:rPr baseline="31999" dirty="0"/>
              <a:t>8</a:t>
            </a:r>
            <a:r>
              <a:rPr dirty="0"/>
              <a:t> But even if we, or an angel from heaven, preach any other gospel to you than what we have preached to you, let him be accursed.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tangle"/>
          <p:cNvSpPr/>
          <p:nvPr/>
        </p:nvSpPr>
        <p:spPr>
          <a:xfrm>
            <a:off x="252603" y="3220133"/>
            <a:ext cx="10168571" cy="6291872"/>
          </a:xfrm>
          <a:prstGeom prst="rect">
            <a:avLst/>
          </a:prstGeom>
          <a:solidFill>
            <a:srgbClr val="FFFFFF"/>
          </a:solidFill>
          <a:ln w="25400">
            <a:solidFill>
              <a:srgbClr val="000000"/>
            </a:solidFill>
            <a:miter lim="400000"/>
          </a:ln>
          <a:effectLst>
            <a:outerShdw blurRad="50800" dist="25400" dir="5400000" rotWithShape="0">
              <a:srgbClr val="000000">
                <a:alpha val="5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80000"/>
                    </a:srgbClr>
                  </a:outerShdw>
                </a:effectLst>
              </a:defRPr>
            </a:pPr>
            <a:endParaRPr/>
          </a:p>
        </p:txBody>
      </p:sp>
      <p:grpSp>
        <p:nvGrpSpPr>
          <p:cNvPr id="303" name="Text"/>
          <p:cNvGrpSpPr/>
          <p:nvPr/>
        </p:nvGrpSpPr>
        <p:grpSpPr>
          <a:xfrm>
            <a:off x="78122" y="231635"/>
            <a:ext cx="12848556" cy="1873599"/>
            <a:chOff x="0" y="0"/>
            <a:chExt cx="12848555" cy="1873597"/>
          </a:xfrm>
        </p:grpSpPr>
        <p:sp>
          <p:nvSpPr>
            <p:cNvPr id="302"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01" name="Text" descr="Text"/>
            <p:cNvPicPr>
              <a:picLocks/>
            </p:cNvPicPr>
            <p:nvPr/>
          </p:nvPicPr>
          <p:blipFill>
            <a:blip r:embed="rId2"/>
            <a:stretch>
              <a:fillRect/>
            </a:stretch>
          </p:blipFill>
          <p:spPr>
            <a:xfrm>
              <a:off x="0" y="-1"/>
              <a:ext cx="12848556" cy="1873599"/>
            </a:xfrm>
            <a:prstGeom prst="rect">
              <a:avLst/>
            </a:prstGeom>
            <a:effectLst/>
          </p:spPr>
        </p:pic>
      </p:grpSp>
      <p:sp>
        <p:nvSpPr>
          <p:cNvPr id="305" name="The"/>
          <p:cNvSpPr txBox="1"/>
          <p:nvPr/>
        </p:nvSpPr>
        <p:spPr>
          <a:xfrm>
            <a:off x="6053618" y="279480"/>
            <a:ext cx="2470918"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r>
              <a:t>The</a:t>
            </a:r>
          </a:p>
        </p:txBody>
      </p:sp>
      <p:sp>
        <p:nvSpPr>
          <p:cNvPr id="306" name="Gospel"/>
          <p:cNvSpPr txBox="1"/>
          <p:nvPr/>
        </p:nvSpPr>
        <p:spPr>
          <a:xfrm>
            <a:off x="8277659" y="333282"/>
            <a:ext cx="3976763" cy="1289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07" name="Image" descr="Image"/>
          <p:cNvPicPr>
            <a:picLocks noChangeAspect="1"/>
          </p:cNvPicPr>
          <p:nvPr/>
        </p:nvPicPr>
        <p:blipFill>
          <a:blip r:embed="rId3"/>
          <a:srcRect l="10627" t="118" r="20134" b="2"/>
          <a:stretch>
            <a:fillRect/>
          </a:stretch>
        </p:blipFill>
        <p:spPr>
          <a:xfrm rot="19380000">
            <a:off x="7646096" y="3208315"/>
            <a:ext cx="6054360" cy="5826590"/>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08" name="We Cannot ACTUALLY Change The Gospel"/>
          <p:cNvSpPr txBox="1"/>
          <p:nvPr/>
        </p:nvSpPr>
        <p:spPr>
          <a:xfrm>
            <a:off x="326943" y="2148516"/>
            <a:ext cx="12350914" cy="92710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r>
              <a:rPr lang="en-US" dirty="0"/>
              <a:t>Yet, We Cannot Actually Change The Gospel</a:t>
            </a:r>
          </a:p>
        </p:txBody>
      </p:sp>
      <p:sp>
        <p:nvSpPr>
          <p:cNvPr id="309" name="2 Peter 3:16 (NKJV)…"/>
          <p:cNvSpPr txBox="1"/>
          <p:nvPr/>
        </p:nvSpPr>
        <p:spPr>
          <a:xfrm>
            <a:off x="305675" y="3547652"/>
            <a:ext cx="8802690" cy="551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5100" b="1">
                <a:solidFill>
                  <a:srgbClr val="000000"/>
                </a:solidFill>
                <a:effectLst/>
                <a:latin typeface="Century Gothic"/>
                <a:ea typeface="Century Gothic"/>
                <a:cs typeface="Century Gothic"/>
                <a:sym typeface="Century Gothic"/>
              </a:defRPr>
            </a:pPr>
            <a:r>
              <a:rPr dirty="0"/>
              <a:t>2 Peter 3:16</a:t>
            </a:r>
          </a:p>
          <a:p>
            <a:pPr defTabSz="457200">
              <a:defRPr sz="4300">
                <a:solidFill>
                  <a:srgbClr val="000000"/>
                </a:solidFill>
                <a:effectLst/>
                <a:latin typeface="Century Gothic"/>
                <a:ea typeface="Century Gothic"/>
                <a:cs typeface="Century Gothic"/>
                <a:sym typeface="Century Gothic"/>
              </a:defRPr>
            </a:pPr>
            <a:r>
              <a:rPr baseline="31999" dirty="0"/>
              <a:t>16</a:t>
            </a:r>
            <a:r>
              <a:rPr dirty="0"/>
              <a:t> as also in all his </a:t>
            </a:r>
            <a:r>
              <a:rPr lang="en-US" dirty="0"/>
              <a:t>letter</a:t>
            </a:r>
            <a:r>
              <a:rPr dirty="0"/>
              <a:t>s, speaking in them of these things, in which are some things hard to understand, which untaught and </a:t>
            </a:r>
            <a:r>
              <a:rPr b="1" dirty="0">
                <a:effectLst>
                  <a:outerShdw blurRad="38100" dist="38100" dir="2700000" algn="tl">
                    <a:srgbClr val="000000">
                      <a:alpha val="43137"/>
                    </a:srgbClr>
                  </a:outerShdw>
                </a:effectLst>
              </a:rPr>
              <a:t>unstable </a:t>
            </a:r>
            <a:r>
              <a:rPr b="1" i="1" dirty="0">
                <a:effectLst>
                  <a:outerShdw blurRad="38100" dist="38100" dir="2700000" algn="tl">
                    <a:srgbClr val="000000">
                      <a:alpha val="43137"/>
                    </a:srgbClr>
                  </a:outerShdw>
                </a:effectLst>
              </a:rPr>
              <a:t>people</a:t>
            </a:r>
            <a:r>
              <a:rPr b="1" dirty="0">
                <a:effectLst>
                  <a:outerShdw blurRad="38100" dist="38100" dir="2700000" algn="tl">
                    <a:srgbClr val="000000">
                      <a:alpha val="43137"/>
                    </a:srgbClr>
                  </a:outerShdw>
                </a:effectLst>
              </a:rPr>
              <a:t> twist</a:t>
            </a:r>
            <a:r>
              <a:rPr dirty="0"/>
              <a:t> to their own destruction, as </a:t>
            </a:r>
            <a:r>
              <a:rPr i="1" dirty="0"/>
              <a:t>they do</a:t>
            </a:r>
            <a:r>
              <a:rPr dirty="0"/>
              <a:t> also the rest of the Scriptures.</a:t>
            </a:r>
          </a:p>
        </p:txBody>
      </p:sp>
      <p:sp>
        <p:nvSpPr>
          <p:cNvPr id="12" name="If I Could Change">
            <a:extLst>
              <a:ext uri="{FF2B5EF4-FFF2-40B4-BE49-F238E27FC236}">
                <a16:creationId xmlns:a16="http://schemas.microsoft.com/office/drawing/2014/main" id="{7AC258DD-772E-4354-83E3-F4410F8AFF7B}"/>
              </a:ext>
            </a:extLst>
          </p:cNvPr>
          <p:cNvSpPr txBox="1"/>
          <p:nvPr/>
        </p:nvSpPr>
        <p:spPr>
          <a:xfrm>
            <a:off x="623378" y="531815"/>
            <a:ext cx="5688716"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dirty="0"/>
              <a:t>Attempts To </a:t>
            </a:r>
            <a:r>
              <a:rPr dirty="0"/>
              <a:t>Change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Rectangle"/>
          <p:cNvSpPr/>
          <p:nvPr/>
        </p:nvSpPr>
        <p:spPr>
          <a:xfrm>
            <a:off x="252603" y="3220133"/>
            <a:ext cx="10168571" cy="6291872"/>
          </a:xfrm>
          <a:prstGeom prst="rect">
            <a:avLst/>
          </a:prstGeom>
          <a:solidFill>
            <a:srgbClr val="FFFFFF"/>
          </a:solidFill>
          <a:ln w="25400">
            <a:solidFill>
              <a:srgbClr val="000000"/>
            </a:solidFill>
            <a:miter lim="400000"/>
          </a:ln>
          <a:effectLst>
            <a:outerShdw blurRad="50800" dist="25400" dir="5400000" rotWithShape="0">
              <a:srgbClr val="000000">
                <a:alpha val="50000"/>
              </a:srgbClr>
            </a:outerShdw>
          </a:effectLst>
        </p:spPr>
        <p:txBody>
          <a:bodyPr lIns="50800" tIns="50800" rIns="50800" bIns="50800" anchor="ctr"/>
          <a:lstStyle/>
          <a:p>
            <a:pPr>
              <a:defRPr sz="3000">
                <a:solidFill>
                  <a:srgbClr val="FFFFFF"/>
                </a:solidFill>
                <a:effectLst>
                  <a:outerShdw blurRad="38100" dist="12700" dir="5400000" rotWithShape="0">
                    <a:srgbClr val="000000">
                      <a:alpha val="80000"/>
                    </a:srgbClr>
                  </a:outerShdw>
                </a:effectLst>
              </a:defRPr>
            </a:pPr>
            <a:endParaRPr/>
          </a:p>
        </p:txBody>
      </p:sp>
      <p:grpSp>
        <p:nvGrpSpPr>
          <p:cNvPr id="314" name="Text"/>
          <p:cNvGrpSpPr/>
          <p:nvPr/>
        </p:nvGrpSpPr>
        <p:grpSpPr>
          <a:xfrm>
            <a:off x="78122" y="231635"/>
            <a:ext cx="12848556" cy="1873599"/>
            <a:chOff x="0" y="0"/>
            <a:chExt cx="12848555" cy="1873597"/>
          </a:xfrm>
        </p:grpSpPr>
        <p:sp>
          <p:nvSpPr>
            <p:cNvPr id="31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12" name="Text" descr="Text"/>
            <p:cNvPicPr>
              <a:picLocks/>
            </p:cNvPicPr>
            <p:nvPr/>
          </p:nvPicPr>
          <p:blipFill>
            <a:blip r:embed="rId2"/>
            <a:stretch>
              <a:fillRect/>
            </a:stretch>
          </p:blipFill>
          <p:spPr>
            <a:xfrm>
              <a:off x="0" y="-1"/>
              <a:ext cx="12848556" cy="1873599"/>
            </a:xfrm>
            <a:prstGeom prst="rect">
              <a:avLst/>
            </a:prstGeom>
            <a:effectLst/>
          </p:spPr>
        </p:pic>
      </p:grpSp>
      <p:sp>
        <p:nvSpPr>
          <p:cNvPr id="316" name="The"/>
          <p:cNvSpPr txBox="1"/>
          <p:nvPr/>
        </p:nvSpPr>
        <p:spPr>
          <a:xfrm>
            <a:off x="6053618" y="279480"/>
            <a:ext cx="2470918"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r>
              <a:t>The</a:t>
            </a:r>
          </a:p>
        </p:txBody>
      </p:sp>
      <p:sp>
        <p:nvSpPr>
          <p:cNvPr id="317" name="Gospel"/>
          <p:cNvSpPr txBox="1"/>
          <p:nvPr/>
        </p:nvSpPr>
        <p:spPr>
          <a:xfrm>
            <a:off x="8277659" y="333282"/>
            <a:ext cx="3976763" cy="1289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18" name="Image" descr="Image"/>
          <p:cNvPicPr>
            <a:picLocks noChangeAspect="1"/>
          </p:cNvPicPr>
          <p:nvPr/>
        </p:nvPicPr>
        <p:blipFill>
          <a:blip r:embed="rId3"/>
          <a:srcRect l="10627" t="118" r="20134" b="2"/>
          <a:stretch>
            <a:fillRect/>
          </a:stretch>
        </p:blipFill>
        <p:spPr>
          <a:xfrm rot="19380000">
            <a:off x="7607138" y="3766378"/>
            <a:ext cx="5703718" cy="5489140"/>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19" name="We Cannot ACTUALLY Change The Gospel"/>
          <p:cNvSpPr txBox="1"/>
          <p:nvPr/>
        </p:nvSpPr>
        <p:spPr>
          <a:xfrm>
            <a:off x="326943" y="2148516"/>
            <a:ext cx="12350914" cy="92710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r>
              <a:rPr lang="en-US" dirty="0"/>
              <a:t>Yet, We Cannot Actually Change The Gospel</a:t>
            </a:r>
          </a:p>
        </p:txBody>
      </p:sp>
      <p:sp>
        <p:nvSpPr>
          <p:cNvPr id="320" name="1 Timothy 1:3–4 (NKJV)…"/>
          <p:cNvSpPr txBox="1"/>
          <p:nvPr/>
        </p:nvSpPr>
        <p:spPr>
          <a:xfrm>
            <a:off x="290425" y="3311719"/>
            <a:ext cx="8802691" cy="590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457200">
              <a:defRPr sz="4700" b="1">
                <a:solidFill>
                  <a:srgbClr val="000000"/>
                </a:solidFill>
                <a:effectLst/>
                <a:latin typeface="Century Gothic"/>
                <a:ea typeface="Century Gothic"/>
                <a:cs typeface="Century Gothic"/>
                <a:sym typeface="Century Gothic"/>
              </a:defRPr>
            </a:pPr>
            <a:r>
              <a:rPr dirty="0"/>
              <a:t>1 Timothy 1:3–4</a:t>
            </a:r>
          </a:p>
          <a:p>
            <a:pPr defTabSz="457200">
              <a:defRPr sz="4100">
                <a:solidFill>
                  <a:srgbClr val="000000"/>
                </a:solidFill>
                <a:effectLst/>
                <a:latin typeface="Century Gothic"/>
                <a:ea typeface="Century Gothic"/>
                <a:cs typeface="Century Gothic"/>
                <a:sym typeface="Century Gothic"/>
              </a:defRPr>
            </a:pPr>
            <a:r>
              <a:rPr baseline="31999" dirty="0"/>
              <a:t>3</a:t>
            </a:r>
            <a:r>
              <a:rPr dirty="0"/>
              <a:t> As I urged you when I went into Macedonia—remain in Ephesus that you may charge some that </a:t>
            </a:r>
            <a:r>
              <a:rPr b="1" dirty="0">
                <a:effectLst>
                  <a:outerShdw blurRad="38100" dist="38100" dir="2700000" algn="tl">
                    <a:srgbClr val="000000">
                      <a:alpha val="43137"/>
                    </a:srgbClr>
                  </a:outerShdw>
                </a:effectLst>
              </a:rPr>
              <a:t>they teach no other doctrine</a:t>
            </a:r>
            <a:r>
              <a:rPr dirty="0"/>
              <a:t>, </a:t>
            </a:r>
            <a:r>
              <a:rPr baseline="31999" dirty="0"/>
              <a:t>4</a:t>
            </a:r>
            <a:r>
              <a:rPr dirty="0"/>
              <a:t> nor give heed to fables and endless genealogies, which cause disputes rather than godly edification which is in faith.</a:t>
            </a:r>
          </a:p>
        </p:txBody>
      </p:sp>
      <p:sp>
        <p:nvSpPr>
          <p:cNvPr id="12" name="If I Could Change">
            <a:extLst>
              <a:ext uri="{FF2B5EF4-FFF2-40B4-BE49-F238E27FC236}">
                <a16:creationId xmlns:a16="http://schemas.microsoft.com/office/drawing/2014/main" id="{51A20BA3-36C0-4EAB-9177-769055463EC9}"/>
              </a:ext>
            </a:extLst>
          </p:cNvPr>
          <p:cNvSpPr txBox="1"/>
          <p:nvPr/>
        </p:nvSpPr>
        <p:spPr>
          <a:xfrm>
            <a:off x="623378" y="531815"/>
            <a:ext cx="5688716"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dirty="0"/>
              <a:t>Attempts To </a:t>
            </a:r>
            <a:r>
              <a:rPr dirty="0"/>
              <a:t>Change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4" name="Text"/>
          <p:cNvGrpSpPr/>
          <p:nvPr/>
        </p:nvGrpSpPr>
        <p:grpSpPr>
          <a:xfrm>
            <a:off x="78122" y="231635"/>
            <a:ext cx="12848556" cy="1873599"/>
            <a:chOff x="0" y="0"/>
            <a:chExt cx="12848555" cy="1873597"/>
          </a:xfrm>
        </p:grpSpPr>
        <p:sp>
          <p:nvSpPr>
            <p:cNvPr id="323" name="Text"/>
            <p:cNvSpPr txBox="1"/>
            <p:nvPr/>
          </p:nvSpPr>
          <p:spPr>
            <a:xfrm>
              <a:off x="215900" y="139700"/>
              <a:ext cx="12416756" cy="1314798"/>
            </a:xfrm>
            <a:prstGeom prst="rect">
              <a:avLst/>
            </a:prstGeom>
            <a:gradFill flip="none" rotWithShape="1">
              <a:gsLst>
                <a:gs pos="0">
                  <a:schemeClr val="accent1"/>
                </a:gs>
                <a:gs pos="100000">
                  <a:schemeClr val="accent1">
                    <a:hueOff val="-139642"/>
                    <a:satOff val="-16462"/>
                    <a:lumOff val="-20969"/>
                  </a:schemeClr>
                </a:gs>
              </a:gsLst>
              <a:lin ang="5400000" scaled="0"/>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22" name="Text" descr="Text"/>
            <p:cNvPicPr>
              <a:picLocks/>
            </p:cNvPicPr>
            <p:nvPr/>
          </p:nvPicPr>
          <p:blipFill>
            <a:blip r:embed="rId3"/>
            <a:stretch>
              <a:fillRect/>
            </a:stretch>
          </p:blipFill>
          <p:spPr>
            <a:xfrm>
              <a:off x="0" y="-1"/>
              <a:ext cx="12848556" cy="1873599"/>
            </a:xfrm>
            <a:prstGeom prst="rect">
              <a:avLst/>
            </a:prstGeom>
            <a:effectLst/>
          </p:spPr>
        </p:pic>
      </p:grpSp>
      <p:sp>
        <p:nvSpPr>
          <p:cNvPr id="326" name="The"/>
          <p:cNvSpPr txBox="1"/>
          <p:nvPr/>
        </p:nvSpPr>
        <p:spPr>
          <a:xfrm>
            <a:off x="6053618" y="279480"/>
            <a:ext cx="2470918"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r>
              <a:t>The</a:t>
            </a:r>
          </a:p>
        </p:txBody>
      </p:sp>
      <p:sp>
        <p:nvSpPr>
          <p:cNvPr id="327" name="Gospel"/>
          <p:cNvSpPr txBox="1"/>
          <p:nvPr/>
        </p:nvSpPr>
        <p:spPr>
          <a:xfrm>
            <a:off x="8277659" y="333282"/>
            <a:ext cx="3976763" cy="1289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pic>
        <p:nvPicPr>
          <p:cNvPr id="328" name="Image" descr="Image"/>
          <p:cNvPicPr>
            <a:picLocks noChangeAspect="1"/>
          </p:cNvPicPr>
          <p:nvPr/>
        </p:nvPicPr>
        <p:blipFill>
          <a:blip r:embed="rId4"/>
          <a:srcRect l="10627" t="118" r="20134" b="2"/>
          <a:stretch>
            <a:fillRect/>
          </a:stretch>
        </p:blipFill>
        <p:spPr>
          <a:xfrm rot="19380000">
            <a:off x="8342240" y="3749460"/>
            <a:ext cx="5575103" cy="5365363"/>
          </a:xfrm>
          <a:custGeom>
            <a:avLst/>
            <a:gdLst/>
            <a:ahLst/>
            <a:cxnLst>
              <a:cxn ang="0">
                <a:pos x="wd2" y="hd2"/>
              </a:cxn>
              <a:cxn ang="5400000">
                <a:pos x="wd2" y="hd2"/>
              </a:cxn>
              <a:cxn ang="10800000">
                <a:pos x="wd2" y="hd2"/>
              </a:cxn>
              <a:cxn ang="16200000">
                <a:pos x="wd2" y="hd2"/>
              </a:cxn>
            </a:cxnLst>
            <a:rect l="0" t="0" r="r" b="b"/>
            <a:pathLst>
              <a:path w="21562" h="21600" extrusionOk="0">
                <a:moveTo>
                  <a:pt x="14130" y="0"/>
                </a:moveTo>
                <a:cubicBezTo>
                  <a:pt x="14010" y="3"/>
                  <a:pt x="13941" y="7"/>
                  <a:pt x="13855" y="11"/>
                </a:cubicBezTo>
                <a:lnTo>
                  <a:pt x="13584" y="348"/>
                </a:lnTo>
                <a:cubicBezTo>
                  <a:pt x="13429" y="539"/>
                  <a:pt x="13275" y="690"/>
                  <a:pt x="13240" y="682"/>
                </a:cubicBezTo>
                <a:cubicBezTo>
                  <a:pt x="13205" y="674"/>
                  <a:pt x="13162" y="692"/>
                  <a:pt x="13144" y="722"/>
                </a:cubicBezTo>
                <a:cubicBezTo>
                  <a:pt x="13122" y="759"/>
                  <a:pt x="13086" y="755"/>
                  <a:pt x="13031" y="707"/>
                </a:cubicBezTo>
                <a:cubicBezTo>
                  <a:pt x="12903" y="595"/>
                  <a:pt x="12315" y="358"/>
                  <a:pt x="12240" y="388"/>
                </a:cubicBezTo>
                <a:cubicBezTo>
                  <a:pt x="12202" y="404"/>
                  <a:pt x="12156" y="503"/>
                  <a:pt x="12138" y="606"/>
                </a:cubicBezTo>
                <a:cubicBezTo>
                  <a:pt x="12120" y="710"/>
                  <a:pt x="12086" y="819"/>
                  <a:pt x="12063" y="850"/>
                </a:cubicBezTo>
                <a:cubicBezTo>
                  <a:pt x="11992" y="943"/>
                  <a:pt x="11879" y="1386"/>
                  <a:pt x="11904" y="1469"/>
                </a:cubicBezTo>
                <a:cubicBezTo>
                  <a:pt x="11917" y="1513"/>
                  <a:pt x="11877" y="1626"/>
                  <a:pt x="11815" y="1721"/>
                </a:cubicBezTo>
                <a:cubicBezTo>
                  <a:pt x="11689" y="1915"/>
                  <a:pt x="11620" y="2249"/>
                  <a:pt x="11685" y="2358"/>
                </a:cubicBezTo>
                <a:cubicBezTo>
                  <a:pt x="11715" y="2407"/>
                  <a:pt x="11692" y="2475"/>
                  <a:pt x="11610" y="2576"/>
                </a:cubicBezTo>
                <a:cubicBezTo>
                  <a:pt x="11476" y="2742"/>
                  <a:pt x="11396" y="2925"/>
                  <a:pt x="11224" y="3454"/>
                </a:cubicBezTo>
                <a:cubicBezTo>
                  <a:pt x="11000" y="4144"/>
                  <a:pt x="10943" y="4593"/>
                  <a:pt x="11072" y="4676"/>
                </a:cubicBezTo>
                <a:cubicBezTo>
                  <a:pt x="11094" y="4691"/>
                  <a:pt x="11070" y="4791"/>
                  <a:pt x="11016" y="4901"/>
                </a:cubicBezTo>
                <a:cubicBezTo>
                  <a:pt x="10853" y="5234"/>
                  <a:pt x="10557" y="6140"/>
                  <a:pt x="10466" y="6588"/>
                </a:cubicBezTo>
                <a:cubicBezTo>
                  <a:pt x="10340" y="7203"/>
                  <a:pt x="10347" y="8414"/>
                  <a:pt x="10481" y="8924"/>
                </a:cubicBezTo>
                <a:cubicBezTo>
                  <a:pt x="10622" y="9461"/>
                  <a:pt x="10631" y="9454"/>
                  <a:pt x="9667" y="9481"/>
                </a:cubicBezTo>
                <a:cubicBezTo>
                  <a:pt x="9242" y="9493"/>
                  <a:pt x="8855" y="9520"/>
                  <a:pt x="8808" y="9542"/>
                </a:cubicBezTo>
                <a:cubicBezTo>
                  <a:pt x="8761" y="9564"/>
                  <a:pt x="8677" y="9673"/>
                  <a:pt x="8622" y="9784"/>
                </a:cubicBezTo>
                <a:cubicBezTo>
                  <a:pt x="8568" y="9896"/>
                  <a:pt x="8394" y="10121"/>
                  <a:pt x="8237" y="10285"/>
                </a:cubicBezTo>
                <a:cubicBezTo>
                  <a:pt x="7917" y="10618"/>
                  <a:pt x="7744" y="10869"/>
                  <a:pt x="7697" y="11071"/>
                </a:cubicBezTo>
                <a:cubicBezTo>
                  <a:pt x="7676" y="11162"/>
                  <a:pt x="7567" y="11282"/>
                  <a:pt x="7372" y="11427"/>
                </a:cubicBezTo>
                <a:cubicBezTo>
                  <a:pt x="7210" y="11548"/>
                  <a:pt x="7029" y="11702"/>
                  <a:pt x="6968" y="11770"/>
                </a:cubicBezTo>
                <a:cubicBezTo>
                  <a:pt x="6860" y="11891"/>
                  <a:pt x="6834" y="11896"/>
                  <a:pt x="5989" y="11928"/>
                </a:cubicBezTo>
                <a:cubicBezTo>
                  <a:pt x="5492" y="11948"/>
                  <a:pt x="5018" y="11993"/>
                  <a:pt x="4881" y="12033"/>
                </a:cubicBezTo>
                <a:cubicBezTo>
                  <a:pt x="4588" y="12118"/>
                  <a:pt x="4126" y="12400"/>
                  <a:pt x="3767" y="12711"/>
                </a:cubicBezTo>
                <a:cubicBezTo>
                  <a:pt x="3618" y="12840"/>
                  <a:pt x="3238" y="13080"/>
                  <a:pt x="2923" y="13245"/>
                </a:cubicBezTo>
                <a:cubicBezTo>
                  <a:pt x="2065" y="13692"/>
                  <a:pt x="1064" y="14365"/>
                  <a:pt x="540" y="14847"/>
                </a:cubicBezTo>
                <a:cubicBezTo>
                  <a:pt x="321" y="15049"/>
                  <a:pt x="58" y="15516"/>
                  <a:pt x="8" y="15794"/>
                </a:cubicBezTo>
                <a:cubicBezTo>
                  <a:pt x="-35" y="16035"/>
                  <a:pt x="91" y="16474"/>
                  <a:pt x="310" y="16850"/>
                </a:cubicBezTo>
                <a:cubicBezTo>
                  <a:pt x="724" y="17562"/>
                  <a:pt x="1813" y="18996"/>
                  <a:pt x="3078" y="20495"/>
                </a:cubicBezTo>
                <a:lnTo>
                  <a:pt x="4012" y="21600"/>
                </a:lnTo>
                <a:lnTo>
                  <a:pt x="9851" y="21600"/>
                </a:lnTo>
                <a:lnTo>
                  <a:pt x="9988" y="21264"/>
                </a:lnTo>
                <a:cubicBezTo>
                  <a:pt x="10063" y="21080"/>
                  <a:pt x="10209" y="20781"/>
                  <a:pt x="10312" y="20599"/>
                </a:cubicBezTo>
                <a:cubicBezTo>
                  <a:pt x="10540" y="20196"/>
                  <a:pt x="10789" y="19484"/>
                  <a:pt x="10901" y="18915"/>
                </a:cubicBezTo>
                <a:cubicBezTo>
                  <a:pt x="10975" y="18537"/>
                  <a:pt x="10978" y="18387"/>
                  <a:pt x="10931" y="17474"/>
                </a:cubicBezTo>
                <a:cubicBezTo>
                  <a:pt x="10848" y="15866"/>
                  <a:pt x="10821" y="14702"/>
                  <a:pt x="10865" y="14673"/>
                </a:cubicBezTo>
                <a:cubicBezTo>
                  <a:pt x="10888" y="14659"/>
                  <a:pt x="11076" y="14622"/>
                  <a:pt x="11285" y="14594"/>
                </a:cubicBezTo>
                <a:cubicBezTo>
                  <a:pt x="11779" y="14529"/>
                  <a:pt x="12184" y="14359"/>
                  <a:pt x="12680" y="14007"/>
                </a:cubicBezTo>
                <a:cubicBezTo>
                  <a:pt x="12902" y="13849"/>
                  <a:pt x="13204" y="13651"/>
                  <a:pt x="13350" y="13566"/>
                </a:cubicBezTo>
                <a:cubicBezTo>
                  <a:pt x="13497" y="13481"/>
                  <a:pt x="13693" y="13347"/>
                  <a:pt x="13787" y="13267"/>
                </a:cubicBezTo>
                <a:cubicBezTo>
                  <a:pt x="13880" y="13188"/>
                  <a:pt x="14039" y="13067"/>
                  <a:pt x="14139" y="12999"/>
                </a:cubicBezTo>
                <a:cubicBezTo>
                  <a:pt x="14239" y="12931"/>
                  <a:pt x="14364" y="12792"/>
                  <a:pt x="14415" y="12690"/>
                </a:cubicBezTo>
                <a:cubicBezTo>
                  <a:pt x="14500" y="12520"/>
                  <a:pt x="14525" y="12504"/>
                  <a:pt x="14706" y="12504"/>
                </a:cubicBezTo>
                <a:cubicBezTo>
                  <a:pt x="14815" y="12504"/>
                  <a:pt x="14938" y="12473"/>
                  <a:pt x="14980" y="12437"/>
                </a:cubicBezTo>
                <a:cubicBezTo>
                  <a:pt x="15021" y="12400"/>
                  <a:pt x="15302" y="12310"/>
                  <a:pt x="15604" y="12235"/>
                </a:cubicBezTo>
                <a:cubicBezTo>
                  <a:pt x="16846" y="11929"/>
                  <a:pt x="17867" y="11595"/>
                  <a:pt x="18445" y="11306"/>
                </a:cubicBezTo>
                <a:cubicBezTo>
                  <a:pt x="19597" y="10732"/>
                  <a:pt x="20691" y="9773"/>
                  <a:pt x="21302" y="8799"/>
                </a:cubicBezTo>
                <a:cubicBezTo>
                  <a:pt x="21473" y="8526"/>
                  <a:pt x="21565" y="8119"/>
                  <a:pt x="21561" y="7747"/>
                </a:cubicBezTo>
                <a:cubicBezTo>
                  <a:pt x="21559" y="7523"/>
                  <a:pt x="21522" y="7312"/>
                  <a:pt x="21448" y="7150"/>
                </a:cubicBezTo>
                <a:cubicBezTo>
                  <a:pt x="21375" y="6988"/>
                  <a:pt x="19865" y="5351"/>
                  <a:pt x="18055" y="3471"/>
                </a:cubicBezTo>
                <a:cubicBezTo>
                  <a:pt x="17467" y="2861"/>
                  <a:pt x="17340" y="2754"/>
                  <a:pt x="17099" y="2662"/>
                </a:cubicBezTo>
                <a:cubicBezTo>
                  <a:pt x="16641" y="2486"/>
                  <a:pt x="16545" y="2427"/>
                  <a:pt x="16301" y="2168"/>
                </a:cubicBezTo>
                <a:cubicBezTo>
                  <a:pt x="16077" y="1931"/>
                  <a:pt x="16069" y="1911"/>
                  <a:pt x="16096" y="1704"/>
                </a:cubicBezTo>
                <a:cubicBezTo>
                  <a:pt x="16112" y="1586"/>
                  <a:pt x="16110" y="1463"/>
                  <a:pt x="16092" y="1432"/>
                </a:cubicBezTo>
                <a:cubicBezTo>
                  <a:pt x="16052" y="1366"/>
                  <a:pt x="15642" y="1218"/>
                  <a:pt x="15500" y="1218"/>
                </a:cubicBezTo>
                <a:cubicBezTo>
                  <a:pt x="15437" y="1218"/>
                  <a:pt x="15235" y="1050"/>
                  <a:pt x="14965" y="773"/>
                </a:cubicBezTo>
                <a:cubicBezTo>
                  <a:pt x="14726" y="529"/>
                  <a:pt x="14433" y="250"/>
                  <a:pt x="14315" y="152"/>
                </a:cubicBezTo>
                <a:lnTo>
                  <a:pt x="14130" y="0"/>
                </a:lnTo>
                <a:close/>
              </a:path>
            </a:pathLst>
          </a:custGeom>
          <a:ln w="12700">
            <a:miter lim="400000"/>
          </a:ln>
        </p:spPr>
      </p:pic>
      <p:sp>
        <p:nvSpPr>
          <p:cNvPr id="329" name="We Cannot ACTUALLY Change The Gospel"/>
          <p:cNvSpPr txBox="1"/>
          <p:nvPr/>
        </p:nvSpPr>
        <p:spPr>
          <a:xfrm>
            <a:off x="326942" y="1895100"/>
            <a:ext cx="12350914" cy="92710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r>
              <a:rPr lang="en-US" dirty="0"/>
              <a:t>CANNOT EVER HAPPEN</a:t>
            </a:r>
            <a:endParaRPr dirty="0"/>
          </a:p>
        </p:txBody>
      </p:sp>
      <p:sp>
        <p:nvSpPr>
          <p:cNvPr id="330" name="Truth is indestructible – Luke 21:33…"/>
          <p:cNvSpPr txBox="1"/>
          <p:nvPr/>
        </p:nvSpPr>
        <p:spPr>
          <a:xfrm>
            <a:off x="330171" y="3913635"/>
            <a:ext cx="9004329" cy="5682581"/>
          </a:xfrm>
          <a:prstGeom prst="rect">
            <a:avLst/>
          </a:prstGeom>
          <a:ln w="12700">
            <a:miter lim="400000"/>
          </a:ln>
          <a:effectLst>
            <a:outerShdw blurRad="165100" dist="101600" dir="2700000" rotWithShape="0">
              <a:srgbClr val="000000">
                <a:alpha val="3645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1104900" lvl="1" indent="-762000" algn="l">
              <a:lnSpc>
                <a:spcPct val="90000"/>
              </a:lnSpc>
              <a:spcBef>
                <a:spcPts val="2100"/>
              </a:spcBef>
              <a:buClr>
                <a:srgbClr val="FFD479"/>
              </a:buClr>
              <a:buSzPct val="100000"/>
              <a:buFont typeface="Zapf Dingbats"/>
              <a:buChar char="✴"/>
              <a:defRPr sz="52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dirty="0"/>
              <a:t>Truth is </a:t>
            </a:r>
            <a:r>
              <a:rPr b="1" dirty="0">
                <a:solidFill>
                  <a:schemeClr val="accent3">
                    <a:hueOff val="-161208"/>
                    <a:satOff val="21110"/>
                    <a:lumOff val="21634"/>
                  </a:schemeClr>
                </a:solidFill>
              </a:rPr>
              <a:t>indestructible</a:t>
            </a:r>
            <a:r>
              <a:rPr dirty="0"/>
              <a:t> – Luke 21:33 </a:t>
            </a:r>
          </a:p>
          <a:p>
            <a:pPr marL="1104900" lvl="1" indent="-762000" algn="l">
              <a:lnSpc>
                <a:spcPct val="90000"/>
              </a:lnSpc>
              <a:spcBef>
                <a:spcPts val="2100"/>
              </a:spcBef>
              <a:buClr>
                <a:srgbClr val="FFD479"/>
              </a:buClr>
              <a:buSzPct val="100000"/>
              <a:buFont typeface="Zapf Dingbats"/>
              <a:buChar char="✴"/>
              <a:defRPr sz="52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dirty="0"/>
              <a:t>Truth is </a:t>
            </a:r>
            <a:r>
              <a:rPr b="1" dirty="0">
                <a:solidFill>
                  <a:schemeClr val="accent4">
                    <a:hueOff val="481991"/>
                    <a:satOff val="11971"/>
                    <a:lumOff val="19007"/>
                  </a:schemeClr>
                </a:solidFill>
              </a:rPr>
              <a:t>everlasting</a:t>
            </a:r>
            <a:r>
              <a:rPr dirty="0"/>
              <a:t> – </a:t>
            </a:r>
            <a:r>
              <a:rPr lang="en-US" dirty="0"/>
              <a:t>     </a:t>
            </a:r>
            <a:r>
              <a:rPr dirty="0"/>
              <a:t>1 Peter 1:23-25 </a:t>
            </a:r>
          </a:p>
          <a:p>
            <a:pPr marL="1104900" lvl="1" indent="-762000" algn="l">
              <a:lnSpc>
                <a:spcPct val="90000"/>
              </a:lnSpc>
              <a:spcBef>
                <a:spcPts val="2100"/>
              </a:spcBef>
              <a:buClr>
                <a:srgbClr val="FFD479"/>
              </a:buClr>
              <a:buSzPct val="100000"/>
              <a:buFont typeface="Zapf Dingbats"/>
              <a:buChar char="✴"/>
              <a:defRPr sz="5200">
                <a:solidFill>
                  <a:srgbClr val="FFFFFF"/>
                </a:solidFill>
                <a:effectLst>
                  <a:outerShdw blurRad="38100" dist="64529" dir="2700000" rotWithShape="0">
                    <a:srgbClr val="000000">
                      <a:alpha val="48275"/>
                    </a:srgbClr>
                  </a:outerShdw>
                </a:effectLst>
                <a:latin typeface="Century Gothic"/>
                <a:ea typeface="Century Gothic"/>
                <a:cs typeface="Century Gothic"/>
                <a:sym typeface="Century Gothic"/>
              </a:defRPr>
            </a:pPr>
            <a:r>
              <a:rPr dirty="0"/>
              <a:t>Truth is </a:t>
            </a:r>
            <a:r>
              <a:rPr b="1" dirty="0">
                <a:solidFill>
                  <a:schemeClr val="accent6">
                    <a:hueOff val="1121315"/>
                    <a:satOff val="18791"/>
                    <a:lumOff val="21740"/>
                  </a:schemeClr>
                </a:solidFill>
              </a:rPr>
              <a:t>unchangeable</a:t>
            </a:r>
            <a:r>
              <a:rPr dirty="0"/>
              <a:t> – Is 40:8; John 10:35; Rom 3:1-3 </a:t>
            </a:r>
          </a:p>
        </p:txBody>
      </p:sp>
      <p:sp>
        <p:nvSpPr>
          <p:cNvPr id="331" name="Psalm 119:89 (NKJV) 89 Forever, O Lord, Your word is settled in heaven."/>
          <p:cNvSpPr txBox="1"/>
          <p:nvPr/>
        </p:nvSpPr>
        <p:spPr>
          <a:xfrm>
            <a:off x="274088" y="3059200"/>
            <a:ext cx="12456623" cy="5461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2900">
                <a:solidFill>
                  <a:srgbClr val="000000"/>
                </a:solidFill>
                <a:effectLst/>
                <a:latin typeface="Helvetica"/>
                <a:ea typeface="Helvetica"/>
                <a:cs typeface="Helvetica"/>
                <a:sym typeface="Helvetica"/>
              </a:defRPr>
            </a:pPr>
            <a:r>
              <a:rPr dirty="0"/>
              <a:t>Psalm 119:89  </a:t>
            </a:r>
            <a:r>
              <a:rPr baseline="31999" dirty="0"/>
              <a:t>89</a:t>
            </a:r>
            <a:r>
              <a:rPr dirty="0"/>
              <a:t> Forever, O Lord, Your word is settled in heaven.</a:t>
            </a:r>
          </a:p>
        </p:txBody>
      </p:sp>
      <p:sp>
        <p:nvSpPr>
          <p:cNvPr id="12" name="If I Could Change">
            <a:extLst>
              <a:ext uri="{FF2B5EF4-FFF2-40B4-BE49-F238E27FC236}">
                <a16:creationId xmlns:a16="http://schemas.microsoft.com/office/drawing/2014/main" id="{D419E76D-176C-4C49-A3E5-1DC0C7370681}"/>
              </a:ext>
            </a:extLst>
          </p:cNvPr>
          <p:cNvSpPr txBox="1"/>
          <p:nvPr/>
        </p:nvSpPr>
        <p:spPr>
          <a:xfrm>
            <a:off x="623378" y="531815"/>
            <a:ext cx="5688716"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dirty="0"/>
              <a:t>Attempts To </a:t>
            </a:r>
            <a:r>
              <a:rPr dirty="0"/>
              <a:t>Change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30">
                                            <p:txEl>
                                              <p:pRg st="1" end="1"/>
                                            </p:txEl>
                                          </p:spTgt>
                                        </p:tgtEl>
                                        <p:attrNameLst>
                                          <p:attrName>style.visibility</p:attrName>
                                        </p:attrNameLst>
                                      </p:cBhvr>
                                      <p:to>
                                        <p:strVal val="visible"/>
                                      </p:to>
                                    </p:set>
                                    <p:animEffect transition="in" filter="fade">
                                      <p:cBhvr>
                                        <p:cTn id="7" dur="1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1" nodeType="clickEffect">
                                  <p:stCondLst>
                                    <p:cond delay="0"/>
                                  </p:stCondLst>
                                  <p:iterate>
                                    <p:tmAbs val="0"/>
                                  </p:iterate>
                                  <p:childTnLst>
                                    <p:set>
                                      <p:cBhvr>
                                        <p:cTn id="11" fill="hold"/>
                                        <p:tgtEl>
                                          <p:spTgt spid="330">
                                            <p:txEl>
                                              <p:pRg st="2" end="2"/>
                                            </p:txEl>
                                          </p:spTgt>
                                        </p:tgtEl>
                                        <p:attrNameLst>
                                          <p:attrName>style.visibility</p:attrName>
                                        </p:attrNameLst>
                                      </p:cBhvr>
                                      <p:to>
                                        <p:strVal val="visible"/>
                                      </p:to>
                                    </p:set>
                                    <p:animEffect transition="in" filter="fade">
                                      <p:cBhvr>
                                        <p:cTn id="12" dur="1500"/>
                                        <p:tgtEl>
                                          <p:spTgt spid="3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 descr="Image"/>
          <p:cNvPicPr>
            <a:picLocks noGrp="1" noChangeAspect="1"/>
          </p:cNvPicPr>
          <p:nvPr>
            <p:ph type="pic" idx="13"/>
          </p:nvPr>
        </p:nvPicPr>
        <p:blipFill>
          <a:blip r:embed="rId3"/>
          <a:srcRect l="7446" r="7446"/>
          <a:stretch>
            <a:fillRect/>
          </a:stretch>
        </p:blipFill>
        <p:spPr>
          <a:prstGeom prst="rect">
            <a:avLst/>
          </a:prstGeom>
        </p:spPr>
      </p:pic>
      <p:grpSp>
        <p:nvGrpSpPr>
          <p:cNvPr id="336" name="Text"/>
          <p:cNvGrpSpPr/>
          <p:nvPr/>
        </p:nvGrpSpPr>
        <p:grpSpPr>
          <a:xfrm>
            <a:off x="78122" y="231635"/>
            <a:ext cx="12848556" cy="1873599"/>
            <a:chOff x="0" y="0"/>
            <a:chExt cx="12848555" cy="1873597"/>
          </a:xfrm>
        </p:grpSpPr>
        <p:sp>
          <p:nvSpPr>
            <p:cNvPr id="335" name="Text"/>
            <p:cNvSpPr txBox="1"/>
            <p:nvPr/>
          </p:nvSpPr>
          <p:spPr>
            <a:xfrm>
              <a:off x="215900" y="139700"/>
              <a:ext cx="12416756" cy="1314798"/>
            </a:xfrm>
            <a:prstGeom prst="rect">
              <a:avLst/>
            </a:prstGeom>
            <a:gradFill flip="none" rotWithShape="1">
              <a:gsLst>
                <a:gs pos="0">
                  <a:srgbClr val="0096FF"/>
                </a:gs>
                <a:gs pos="100000">
                  <a:srgbClr val="011993">
                    <a:alpha val="64271"/>
                  </a:srgbClr>
                </a:gs>
              </a:gsLst>
              <a:path path="shape">
                <a:fillToRect l="79781" t="160391" r="20218" b="-60391"/>
              </a:path>
            </a:gra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lvl="1" algn="r">
                <a:defRPr sz="8400">
                  <a:solidFill>
                    <a:srgbClr val="C9C9C9"/>
                  </a:solidFill>
                  <a:latin typeface="Algerian"/>
                  <a:ea typeface="Algerian"/>
                  <a:cs typeface="Algerian"/>
                  <a:sym typeface="Algerian"/>
                </a:defRPr>
              </a:pPr>
              <a:r>
                <a:t>      </a:t>
              </a:r>
            </a:p>
          </p:txBody>
        </p:sp>
        <p:pic>
          <p:nvPicPr>
            <p:cNvPr id="334" name="Text" descr="Text"/>
            <p:cNvPicPr>
              <a:picLocks/>
            </p:cNvPicPr>
            <p:nvPr/>
          </p:nvPicPr>
          <p:blipFill>
            <a:blip r:embed="rId4"/>
            <a:stretch>
              <a:fillRect/>
            </a:stretch>
          </p:blipFill>
          <p:spPr>
            <a:xfrm>
              <a:off x="0" y="-1"/>
              <a:ext cx="12848556" cy="1873599"/>
            </a:xfrm>
            <a:prstGeom prst="rect">
              <a:avLst/>
            </a:prstGeom>
            <a:effectLst/>
          </p:spPr>
        </p:pic>
      </p:grpSp>
      <p:sp>
        <p:nvSpPr>
          <p:cNvPr id="338" name="The"/>
          <p:cNvSpPr txBox="1"/>
          <p:nvPr/>
        </p:nvSpPr>
        <p:spPr>
          <a:xfrm>
            <a:off x="6053618" y="279480"/>
            <a:ext cx="2470918"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C9C9C9"/>
                </a:solidFill>
                <a:latin typeface="French Script MT"/>
                <a:ea typeface="French Script MT"/>
                <a:cs typeface="French Script MT"/>
                <a:sym typeface="French Script MT"/>
              </a:defRPr>
            </a:lvl1pPr>
          </a:lstStyle>
          <a:p>
            <a:r>
              <a:t>The</a:t>
            </a:r>
          </a:p>
        </p:txBody>
      </p:sp>
      <p:sp>
        <p:nvSpPr>
          <p:cNvPr id="339" name="Gospel"/>
          <p:cNvSpPr txBox="1"/>
          <p:nvPr/>
        </p:nvSpPr>
        <p:spPr>
          <a:xfrm>
            <a:off x="8277659" y="333282"/>
            <a:ext cx="3976763" cy="12893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1" algn="r">
              <a:defRPr sz="8400">
                <a:solidFill>
                  <a:srgbClr val="C9C9C9"/>
                </a:solidFill>
                <a:latin typeface="Algerian"/>
                <a:ea typeface="Algerian"/>
                <a:cs typeface="Algerian"/>
                <a:sym typeface="Algerian"/>
              </a:defRPr>
            </a:pPr>
            <a:r>
              <a:t>Gospel</a:t>
            </a:r>
          </a:p>
        </p:txBody>
      </p:sp>
      <p:sp>
        <p:nvSpPr>
          <p:cNvPr id="340" name="We CANNOT add to God’s word — Deut 4:2; Deut. 12:32;Prov. 30:6; [Rev. 22:18]"/>
          <p:cNvSpPr txBox="1"/>
          <p:nvPr/>
        </p:nvSpPr>
        <p:spPr>
          <a:xfrm>
            <a:off x="5861318" y="3306345"/>
            <a:ext cx="6844891" cy="3949799"/>
          </a:xfrm>
          <a:prstGeom prst="rect">
            <a:avLst/>
          </a:prstGeom>
          <a:solidFill>
            <a:srgbClr val="424242">
              <a:alpha val="62944"/>
            </a:srgbClr>
          </a:solidFill>
          <a:ln w="12700">
            <a:miter lim="400000"/>
          </a:ln>
          <a:effectLst>
            <a:outerShdw blurRad="165100" dist="101600" dir="2700000" rotWithShape="0">
              <a:srgbClr val="000000">
                <a:alpha val="81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5000">
                <a:latin typeface="Century Gothic"/>
                <a:ea typeface="Century Gothic"/>
                <a:cs typeface="Century Gothic"/>
                <a:sym typeface="Century Gothic"/>
              </a:defRPr>
            </a:pPr>
            <a:r>
              <a:rPr b="1" dirty="0"/>
              <a:t>We CANNOT </a:t>
            </a:r>
            <a:r>
              <a:rPr b="1" dirty="0">
                <a:solidFill>
                  <a:schemeClr val="accent2">
                    <a:satOff val="37323"/>
                    <a:lumOff val="21795"/>
                  </a:schemeClr>
                </a:solidFill>
              </a:rPr>
              <a:t>add</a:t>
            </a:r>
            <a:r>
              <a:rPr b="1" dirty="0"/>
              <a:t> to God’s word</a:t>
            </a:r>
            <a:r>
              <a:rPr dirty="0"/>
              <a:t> — </a:t>
            </a:r>
            <a:r>
              <a:rPr lang="en-US" dirty="0"/>
              <a:t>      </a:t>
            </a:r>
            <a:r>
              <a:rPr dirty="0" err="1"/>
              <a:t>Deut</a:t>
            </a:r>
            <a:r>
              <a:rPr dirty="0"/>
              <a:t> 4:2; </a:t>
            </a:r>
            <a:r>
              <a:rPr dirty="0" err="1"/>
              <a:t>Deut</a:t>
            </a:r>
            <a:r>
              <a:rPr dirty="0"/>
              <a:t> 12:32;Prov 30:6; Rev 22:18</a:t>
            </a:r>
          </a:p>
        </p:txBody>
      </p:sp>
      <p:sp>
        <p:nvSpPr>
          <p:cNvPr id="341" name="We Cannot ACTUALLY Change The Gospel"/>
          <p:cNvSpPr txBox="1"/>
          <p:nvPr/>
        </p:nvSpPr>
        <p:spPr>
          <a:xfrm>
            <a:off x="326943" y="2148516"/>
            <a:ext cx="12350914" cy="92710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chemeClr val="accent4">
                    <a:hueOff val="481991"/>
                    <a:satOff val="11971"/>
                    <a:lumOff val="19007"/>
                  </a:schemeClr>
                </a:solidFill>
                <a:latin typeface="Continuum Medium"/>
                <a:ea typeface="Continuum Medium"/>
                <a:cs typeface="Continuum Medium"/>
                <a:sym typeface="Continuum Medium"/>
              </a:defRPr>
            </a:lvl1pPr>
          </a:lstStyle>
          <a:p>
            <a:r>
              <a:rPr dirty="0"/>
              <a:t>We Cannot Change The Gospel</a:t>
            </a:r>
          </a:p>
        </p:txBody>
      </p:sp>
      <p:sp>
        <p:nvSpPr>
          <p:cNvPr id="11" name="If I Could Change">
            <a:extLst>
              <a:ext uri="{FF2B5EF4-FFF2-40B4-BE49-F238E27FC236}">
                <a16:creationId xmlns:a16="http://schemas.microsoft.com/office/drawing/2014/main" id="{A6F8EA1F-F51A-4726-9C24-35C4188401A2}"/>
              </a:ext>
            </a:extLst>
          </p:cNvPr>
          <p:cNvSpPr txBox="1"/>
          <p:nvPr/>
        </p:nvSpPr>
        <p:spPr>
          <a:xfrm>
            <a:off x="623378" y="531815"/>
            <a:ext cx="5688716" cy="902811"/>
          </a:xfrm>
          <a:prstGeom prst="rect">
            <a:avLst/>
          </a:prstGeom>
          <a:ln w="12700">
            <a:miter lim="400000"/>
          </a:ln>
          <a:effectLst>
            <a:outerShdw blurRad="190500" dist="110184"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200">
                <a:solidFill>
                  <a:srgbClr val="FFFFFF"/>
                </a:solidFill>
                <a:latin typeface="Abject Failure"/>
                <a:ea typeface="Abject Failure"/>
                <a:cs typeface="Abject Failure"/>
                <a:sym typeface="Abject Failure"/>
              </a:defRPr>
            </a:lvl1pPr>
          </a:lstStyle>
          <a:p>
            <a:r>
              <a:rPr lang="en-US" dirty="0"/>
              <a:t>Attempts To </a:t>
            </a:r>
            <a:r>
              <a:rPr dirty="0"/>
              <a:t>Change</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229BF0-55E9-4E18-9F33-1386D9D89363}"/>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a:stretch>
            <a:fillRect/>
          </a:stretch>
        </p:blipFill>
        <p:spPr/>
      </p:pic>
      <p:sp>
        <p:nvSpPr>
          <p:cNvPr id="5" name="TextBox 4">
            <a:extLst>
              <a:ext uri="{FF2B5EF4-FFF2-40B4-BE49-F238E27FC236}">
                <a16:creationId xmlns:a16="http://schemas.microsoft.com/office/drawing/2014/main" id="{7F4F47A1-5B4B-4BF5-A5F5-82E616A02930}"/>
              </a:ext>
            </a:extLst>
          </p:cNvPr>
          <p:cNvSpPr txBox="1"/>
          <p:nvPr/>
        </p:nvSpPr>
        <p:spPr>
          <a:xfrm>
            <a:off x="1701800" y="5210037"/>
            <a:ext cx="9601200" cy="25955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t>
            </a:r>
            <a:r>
              <a:rPr lang="en-US" sz="5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Reason For </a:t>
            </a:r>
            <a:r>
              <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All The Attempts To Change The Gospel of Christ</a:t>
            </a:r>
            <a:endParaRPr kumimoji="0" lang="en-US" sz="5400" b="1" i="0" u="none" strike="noStrike" cap="none" spc="0" normalizeH="0" baseline="0" dirty="0">
              <a:ln>
                <a:noFill/>
              </a:ln>
              <a:solidFill>
                <a:srgbClr val="EBEBEB"/>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Helvetica Neue Medium"/>
            </a:endParaRPr>
          </a:p>
        </p:txBody>
      </p:sp>
    </p:spTree>
    <p:extLst>
      <p:ext uri="{BB962C8B-B14F-4D97-AF65-F5344CB8AC3E}">
        <p14:creationId xmlns:p14="http://schemas.microsoft.com/office/powerpoint/2010/main" val="2282924297"/>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1.7|5.2|0.8|0.8"/>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3033</TotalTime>
  <Words>1433</Words>
  <Application>Microsoft Office PowerPoint</Application>
  <PresentationFormat>Custom</PresentationFormat>
  <Paragraphs>187</Paragraphs>
  <Slides>21</Slides>
  <Notes>13</Notes>
  <HiddenSlides>0</HiddenSlides>
  <MMClips>0</MMClips>
  <ScaleCrop>false</ScaleCrop>
  <HeadingPairs>
    <vt:vector size="6" baseType="variant">
      <vt:variant>
        <vt:lpstr>Fonts Used</vt:lpstr>
      </vt:variant>
      <vt:variant>
        <vt:i4>26</vt:i4>
      </vt:variant>
      <vt:variant>
        <vt:lpstr>Theme</vt:lpstr>
      </vt:variant>
      <vt:variant>
        <vt:i4>2</vt:i4>
      </vt:variant>
      <vt:variant>
        <vt:lpstr>Slide Titles</vt:lpstr>
      </vt:variant>
      <vt:variant>
        <vt:i4>21</vt:i4>
      </vt:variant>
    </vt:vector>
  </HeadingPairs>
  <TitlesOfParts>
    <vt:vector size="49" baseType="lpstr">
      <vt:lpstr>Abject Failure</vt:lpstr>
      <vt:lpstr>Algerian</vt:lpstr>
      <vt:lpstr>American Typewriter</vt:lpstr>
      <vt:lpstr>Arial</vt:lpstr>
      <vt:lpstr>Avenir Next</vt:lpstr>
      <vt:lpstr>Avenir Next Medium</vt:lpstr>
      <vt:lpstr>Bodoni SvtyTwo OS ITC TT-BookIt</vt:lpstr>
      <vt:lpstr>Calibri</vt:lpstr>
      <vt:lpstr>Century Gothic</vt:lpstr>
      <vt:lpstr>Cochin</vt:lpstr>
      <vt:lpstr>Continuum Medium</vt:lpstr>
      <vt:lpstr>Copperplate</vt:lpstr>
      <vt:lpstr>DIN Alternate</vt:lpstr>
      <vt:lpstr>DIN Condensed</vt:lpstr>
      <vt:lpstr>French Script MT</vt:lpstr>
      <vt:lpstr>Garamond</vt:lpstr>
      <vt:lpstr>Gill Sans</vt:lpstr>
      <vt:lpstr>Gill Sans Light</vt:lpstr>
      <vt:lpstr>Helvetica</vt:lpstr>
      <vt:lpstr>Helvetica Neue</vt:lpstr>
      <vt:lpstr>Helvetica Neue Light</vt:lpstr>
      <vt:lpstr>Helvetica Neue Medium</vt:lpstr>
      <vt:lpstr>Palatino</vt:lpstr>
      <vt:lpstr>Papyrus</vt:lpstr>
      <vt:lpstr>Times New Roman</vt:lpstr>
      <vt:lpstr>Zapf Dingbats</vt:lpstr>
      <vt:lpstr>New_Template2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Doctrine doesn’t really matter</vt:lpstr>
      <vt:lpstr>Salvation Is By Faith Alone …</vt:lpstr>
      <vt:lpstr>Baptism Is Not Necessary To Be Saved</vt:lpstr>
      <vt:lpstr>Any church will do</vt:lpstr>
      <vt:lpstr>God will accept whatever worship we give</vt:lpstr>
      <vt:lpstr>Once Saved Always Saved</vt:lpstr>
      <vt:lpstr>There is no hell - no eternal punishment</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Raul Torres</dc:creator>
  <cp:lastModifiedBy>Jesse Garcia</cp:lastModifiedBy>
  <cp:revision>39</cp:revision>
  <dcterms:modified xsi:type="dcterms:W3CDTF">2019-08-10T22:21:55Z</dcterms:modified>
</cp:coreProperties>
</file>