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2" r:id="rId2"/>
  </p:sldMasterIdLst>
  <p:notesMasterIdLst>
    <p:notesMasterId r:id="rId26"/>
  </p:notesMasterIdLst>
  <p:sldIdLst>
    <p:sldId id="304" r:id="rId3"/>
    <p:sldId id="286" r:id="rId4"/>
    <p:sldId id="257" r:id="rId5"/>
    <p:sldId id="291" r:id="rId6"/>
    <p:sldId id="258" r:id="rId7"/>
    <p:sldId id="259" r:id="rId8"/>
    <p:sldId id="260" r:id="rId9"/>
    <p:sldId id="268" r:id="rId10"/>
    <p:sldId id="269" r:id="rId11"/>
    <p:sldId id="271" r:id="rId12"/>
    <p:sldId id="272" r:id="rId13"/>
    <p:sldId id="305" r:id="rId14"/>
    <p:sldId id="297" r:id="rId15"/>
    <p:sldId id="298" r:id="rId16"/>
    <p:sldId id="299" r:id="rId17"/>
    <p:sldId id="300" r:id="rId18"/>
    <p:sldId id="275" r:id="rId19"/>
    <p:sldId id="276" r:id="rId20"/>
    <p:sldId id="277" r:id="rId21"/>
    <p:sldId id="278" r:id="rId22"/>
    <p:sldId id="279" r:id="rId23"/>
    <p:sldId id="280" r:id="rId24"/>
    <p:sldId id="295"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861"/>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14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1143000" y="685800"/>
            <a:ext cx="4572000" cy="3429000"/>
          </a:xfrm>
          <a:prstGeom prst="rect">
            <a:avLst/>
          </a:prstGeom>
        </p:spPr>
        <p:txBody>
          <a:bodyPr/>
          <a:lstStyle/>
          <a:p>
            <a:endParaRPr/>
          </a:p>
        </p:txBody>
      </p:sp>
      <p:sp>
        <p:nvSpPr>
          <p:cNvPr id="297" name="Shape 29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0662055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Image Placeholder 1">
            <a:extLst>
              <a:ext uri="{FF2B5EF4-FFF2-40B4-BE49-F238E27FC236}">
                <a16:creationId xmlns:a16="http://schemas.microsoft.com/office/drawing/2014/main" id="{A0C2C7AF-F63D-4180-AFE5-CDC73C6BB3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Notes Placeholder 2">
            <a:extLst>
              <a:ext uri="{FF2B5EF4-FFF2-40B4-BE49-F238E27FC236}">
                <a16:creationId xmlns:a16="http://schemas.microsoft.com/office/drawing/2014/main" id="{E2F0B961-899C-4DE8-A35B-8272B55753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MS PGothic" panose="020B0600070205080204" pitchFamily="34" charset="-128"/>
            </a:endParaRPr>
          </a:p>
        </p:txBody>
      </p:sp>
      <p:sp>
        <p:nvSpPr>
          <p:cNvPr id="3076" name="Slide Number Placeholder 3">
            <a:extLst>
              <a:ext uri="{FF2B5EF4-FFF2-40B4-BE49-F238E27FC236}">
                <a16:creationId xmlns:a16="http://schemas.microsoft.com/office/drawing/2014/main" id="{CFD36A58-7F8F-467E-B1E9-812B7DE6AD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bg1"/>
                </a:solidFill>
                <a:latin typeface="Tahoma" panose="020B0604030504040204" pitchFamily="34" charset="0"/>
                <a:cs typeface="Arial" panose="020B0604020202020204" pitchFamily="34" charset="0"/>
              </a:defRPr>
            </a:lvl1pPr>
            <a:lvl2pPr marL="742950" indent="-285750">
              <a:defRPr sz="2800" b="1">
                <a:solidFill>
                  <a:schemeClr val="bg1"/>
                </a:solidFill>
                <a:latin typeface="Tahoma" panose="020B0604030504040204" pitchFamily="34" charset="0"/>
                <a:cs typeface="Arial" panose="020B0604020202020204" pitchFamily="34" charset="0"/>
              </a:defRPr>
            </a:lvl2pPr>
            <a:lvl3pPr marL="1143000" indent="-228600">
              <a:defRPr sz="2800" b="1">
                <a:solidFill>
                  <a:schemeClr val="bg1"/>
                </a:solidFill>
                <a:latin typeface="Tahoma" panose="020B0604030504040204" pitchFamily="34" charset="0"/>
                <a:cs typeface="Arial" panose="020B0604020202020204" pitchFamily="34" charset="0"/>
              </a:defRPr>
            </a:lvl3pPr>
            <a:lvl4pPr marL="1600200" indent="-228600">
              <a:defRPr sz="2800" b="1">
                <a:solidFill>
                  <a:schemeClr val="bg1"/>
                </a:solidFill>
                <a:latin typeface="Tahoma" panose="020B0604030504040204" pitchFamily="34" charset="0"/>
                <a:cs typeface="Arial" panose="020B0604020202020204" pitchFamily="34" charset="0"/>
              </a:defRPr>
            </a:lvl4pPr>
            <a:lvl5pPr marL="2057400" indent="-228600">
              <a:defRPr sz="2800" b="1">
                <a:solidFill>
                  <a:schemeClr val="bg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bg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bg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bg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bg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EC8FB3-146A-42A1-BDED-ED90CEB8E410}" type="slidenum">
              <a:rPr kumimoji="0" lang="en-US" altLang="en-US" sz="1200" b="1" i="0" u="none" strike="noStrike" kern="1200" cap="none" spc="0" normalizeH="0" baseline="0" noProof="0" smtClean="0">
                <a:ln>
                  <a:noFill/>
                </a:ln>
                <a:solidFill>
                  <a:srgbClr val="000000"/>
                </a:solidFill>
                <a:effectLst/>
                <a:uLnTx/>
                <a:uFillTx/>
                <a:latin typeface="Garamond" panose="02020404030301010803" pitchFamily="18" charset="0"/>
                <a:ea typeface="MS PGothic" panose="020B0600070205080204" pitchFamily="34" charset="-128"/>
                <a:cs typeface="Arial" panose="020B0604020202020204" pitchFamily="34" charset="0"/>
                <a:sym typeface="Helvetica Neue Medium"/>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000000"/>
              </a:solidFill>
              <a:effectLst/>
              <a:uLnTx/>
              <a:uFillTx/>
              <a:latin typeface="Garamond" panose="02020404030301010803" pitchFamily="18" charset="0"/>
              <a:ea typeface="MS PGothic" panose="020B0600070205080204" pitchFamily="34" charset="-128"/>
              <a:cs typeface="Arial" panose="020B0604020202020204" pitchFamily="34" charset="0"/>
              <a:sym typeface="Helvetica Neue Medium"/>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p:cNvSpPr>
            <a:spLocks noGrp="1"/>
          </p:cNvSpPr>
          <p:nvPr>
            <p:ph type="sldNum" sz="quarter" idx="5"/>
          </p:nvPr>
        </p:nvSpPr>
        <p:spPr bwMode="auto">
          <a:xfrm>
            <a:off x="3884613" y="8829675"/>
            <a:ext cx="2971800"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147444C-A8D6-4934-BAE3-5A5D25B35089}" type="slidenum">
              <a:rPr lang="en-US" altLang="en-US" smtClean="0">
                <a:latin typeface="Times New Roman" panose="02020603050405020304" pitchFamily="18" charset="0"/>
              </a:rPr>
              <a:pPr/>
              <a:t>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32717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Fornicators, Idolaters, Adulterers, Homosexuals, Thieves, drunkards, revilers,</a:t>
            </a:r>
          </a:p>
        </p:txBody>
      </p:sp>
    </p:spTree>
    <p:extLst>
      <p:ext uri="{BB962C8B-B14F-4D97-AF65-F5344CB8AC3E}">
        <p14:creationId xmlns:p14="http://schemas.microsoft.com/office/powerpoint/2010/main" val="41475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762000" y="2463800"/>
            <a:ext cx="11480800" cy="2540000"/>
          </a:xfrm>
          <a:prstGeom prst="rect">
            <a:avLst/>
          </a:prstGeom>
        </p:spPr>
        <p:txBody>
          <a:bodyPr anchor="b"/>
          <a:lstStyle/>
          <a:p>
            <a:r>
              <a:t>Title Text</a:t>
            </a:r>
          </a:p>
        </p:txBody>
      </p:sp>
      <p:sp>
        <p:nvSpPr>
          <p:cNvPr id="12" name="Shape 12"/>
          <p:cNvSpPr>
            <a:spLocks noGrp="1"/>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sz="2400" b="1" i="1">
                <a:solidFill>
                  <a:srgbClr val="FFFFFF"/>
                </a:solidFill>
                <a:latin typeface="+mn-lt"/>
                <a:ea typeface="+mn-ea"/>
                <a:cs typeface="+mn-cs"/>
                <a:sym typeface="Helvetica Neue"/>
              </a:defRPr>
            </a:lvl1pPr>
          </a:lstStyle>
          <a:p>
            <a:r>
              <a:t>–Johnny Appleseed</a:t>
            </a:r>
          </a:p>
        </p:txBody>
      </p:sp>
      <p:sp>
        <p:nvSpPr>
          <p:cNvPr id="94" name="Shape 94"/>
          <p:cNvSpPr>
            <a:spLocks noGrp="1"/>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sz="3600" b="1">
                <a:solidFill>
                  <a:srgbClr val="FFFFFF"/>
                </a:solidFill>
                <a:effectLst>
                  <a:outerShdw blurRad="50800" dist="25400" dir="5400000" rotWithShape="0">
                    <a:srgbClr val="020202"/>
                  </a:outerShdw>
                </a:effectLst>
                <a:latin typeface="+mn-lt"/>
                <a:ea typeface="+mn-ea"/>
                <a:cs typeface="+mn-cs"/>
                <a:sym typeface="Helvetica Neue"/>
              </a:defRPr>
            </a:lvl1pPr>
          </a:lstStyle>
          <a:p>
            <a:r>
              <a:t>“Type a quote here.” </a:t>
            </a:r>
          </a:p>
        </p:txBody>
      </p:sp>
      <p:sp>
        <p:nvSpPr>
          <p:cNvPr id="95" name="Shape 95"/>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10" name="pasted-image.tiff"/>
          <p:cNvPicPr>
            <a:picLocks/>
          </p:cNvPicPr>
          <p:nvPr/>
        </p:nvPicPr>
        <p:blipFill>
          <a:blip r:embed="rId2"/>
          <a:stretch>
            <a:fillRect/>
          </a:stretch>
        </p:blipFill>
        <p:spPr>
          <a:xfrm>
            <a:off x="16933" y="-2117"/>
            <a:ext cx="12970934" cy="9758019"/>
          </a:xfrm>
          <a:prstGeom prst="rect">
            <a:avLst/>
          </a:prstGeom>
          <a:ln w="12700">
            <a:miter lim="400000"/>
          </a:ln>
        </p:spPr>
      </p:pic>
      <p:sp>
        <p:nvSpPr>
          <p:cNvPr id="111" name="Shape 111"/>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pic>
        <p:nvPicPr>
          <p:cNvPr id="118" name="image1.png"/>
          <p:cNvPicPr>
            <a:picLocks noChangeAspect="1"/>
          </p:cNvPicPr>
          <p:nvPr/>
        </p:nvPicPr>
        <p:blipFill>
          <a:blip r:embed="rId2"/>
          <a:stretch>
            <a:fillRect/>
          </a:stretch>
        </p:blipFill>
        <p:spPr>
          <a:xfrm>
            <a:off x="-1" y="-1"/>
            <a:ext cx="13004801" cy="9753601"/>
          </a:xfrm>
          <a:prstGeom prst="rect">
            <a:avLst/>
          </a:prstGeom>
          <a:ln w="12700">
            <a:miter lim="400000"/>
          </a:ln>
        </p:spPr>
      </p:pic>
      <p:sp>
        <p:nvSpPr>
          <p:cNvPr id="119" name="Shape 119"/>
          <p:cNvSpPr>
            <a:spLocks noGrp="1"/>
          </p:cNvSpPr>
          <p:nvPr>
            <p:ph type="sldNum" sz="quarter" idx="2"/>
          </p:nvPr>
        </p:nvSpPr>
        <p:spPr>
          <a:xfrm>
            <a:off x="12656073" y="101332"/>
            <a:ext cx="348727" cy="339202"/>
          </a:xfrm>
          <a:prstGeom prst="rect">
            <a:avLst/>
          </a:prstGeom>
        </p:spPr>
        <p:txBody>
          <a:bodyPr lIns="65023" tIns="65023" rIns="65023" bIns="65023" anchor="ctr"/>
          <a:lstStyle>
            <a:lvl1pPr algn="r" defTabSz="1300480">
              <a:defRPr sz="1600">
                <a:solidFill>
                  <a:srgbClr val="000000"/>
                </a:solidFill>
                <a:latin typeface="Calibri"/>
                <a:ea typeface="Calibri"/>
                <a:cs typeface="Calibri"/>
                <a:sym typeface="Calibri"/>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Shape 134"/>
          <p:cNvSpPr>
            <a:spLocks noGrp="1"/>
          </p:cNvSpPr>
          <p:nvPr>
            <p:ph type="sldNum" sz="quarter" idx="2"/>
          </p:nvPr>
        </p:nvSpPr>
        <p:spPr>
          <a:xfrm>
            <a:off x="6297011" y="9194800"/>
            <a:ext cx="409839" cy="454169"/>
          </a:xfrm>
          <a:prstGeom prst="rect">
            <a:avLst/>
          </a:prstGeom>
        </p:spPr>
        <p:txBody>
          <a:bodyPr/>
          <a:lstStyle>
            <a:lvl1pPr defTabSz="457200">
              <a:defRPr>
                <a:solidFill>
                  <a:srgbClr val="FFFFFF"/>
                </a:solidFill>
                <a:latin typeface="Chalkduster"/>
                <a:ea typeface="Chalkduster"/>
                <a:cs typeface="Chalkduster"/>
                <a:sym typeface="Chalkduster"/>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BEDBFE"/>
            </a:gs>
            <a:gs pos="52000">
              <a:srgbClr val="D8D8D8"/>
            </a:gs>
            <a:gs pos="100000">
              <a:srgbClr val="02326D"/>
            </a:gs>
          </a:gsLst>
          <a:path path="circle">
            <a:fillToRect l="50000" t="50000" r="50000" b="50000"/>
          </a:path>
        </a:gradFill>
        <a:effectLst/>
      </p:bgPr>
    </p:bg>
    <p:spTree>
      <p:nvGrpSpPr>
        <p:cNvPr id="1" name=""/>
        <p:cNvGrpSpPr/>
        <p:nvPr/>
      </p:nvGrpSpPr>
      <p:grpSpPr>
        <a:xfrm>
          <a:off x="0" y="0"/>
          <a:ext cx="0" cy="0"/>
          <a:chOff x="0" y="0"/>
          <a:chExt cx="0" cy="0"/>
        </a:xfrm>
      </p:grpSpPr>
      <p:pic>
        <p:nvPicPr>
          <p:cNvPr id="141" name="image2.png"/>
          <p:cNvPicPr>
            <a:picLocks noChangeAspect="1"/>
          </p:cNvPicPr>
          <p:nvPr/>
        </p:nvPicPr>
        <p:blipFill>
          <a:blip r:embed="rId2"/>
          <a:stretch>
            <a:fillRect/>
          </a:stretch>
        </p:blipFill>
        <p:spPr>
          <a:xfrm>
            <a:off x="8905" y="-1"/>
            <a:ext cx="12995894" cy="9753601"/>
          </a:xfrm>
          <a:prstGeom prst="rect">
            <a:avLst/>
          </a:prstGeom>
          <a:ln w="12700">
            <a:miter lim="400000"/>
          </a:ln>
        </p:spPr>
      </p:pic>
      <p:pic>
        <p:nvPicPr>
          <p:cNvPr id="142" name="image3.png" descr="Air title.png"/>
          <p:cNvPicPr>
            <a:picLocks noChangeAspect="1"/>
          </p:cNvPicPr>
          <p:nvPr/>
        </p:nvPicPr>
        <p:blipFill>
          <a:blip r:embed="rId3"/>
          <a:srcRect l="42293" t="29512" r="38656" b="34962"/>
          <a:stretch>
            <a:fillRect/>
          </a:stretch>
        </p:blipFill>
        <p:spPr>
          <a:xfrm>
            <a:off x="0" y="0"/>
            <a:ext cx="2099030" cy="5087830"/>
          </a:xfrm>
          <a:prstGeom prst="rect">
            <a:avLst/>
          </a:prstGeom>
          <a:ln w="12700">
            <a:miter lim="400000"/>
          </a:ln>
        </p:spPr>
      </p:pic>
      <p:sp>
        <p:nvSpPr>
          <p:cNvPr id="143" name="Shape 143"/>
          <p:cNvSpPr>
            <a:spLocks noGrp="1"/>
          </p:cNvSpPr>
          <p:nvPr>
            <p:ph type="sldNum" sz="quarter" idx="2"/>
          </p:nvPr>
        </p:nvSpPr>
        <p:spPr>
          <a:xfrm>
            <a:off x="12040783" y="9145261"/>
            <a:ext cx="313777" cy="309052"/>
          </a:xfrm>
          <a:prstGeom prst="rect">
            <a:avLst/>
          </a:prstGeom>
        </p:spPr>
        <p:txBody>
          <a:bodyPr lIns="65023" tIns="65023" rIns="65023" bIns="65023" anchor="ctr"/>
          <a:lstStyle>
            <a:lvl1pPr algn="r" defTabSz="1300480">
              <a:defRPr sz="1400">
                <a:solidFill>
                  <a:srgbClr val="C0D6EF"/>
                </a:solidFill>
                <a:latin typeface="Corbel"/>
                <a:ea typeface="Corbel"/>
                <a:cs typeface="Corbel"/>
                <a:sym typeface="Corbe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50" name="Shape 150"/>
          <p:cNvSpPr/>
          <p:nvPr/>
        </p:nvSpPr>
        <p:spPr>
          <a:xfrm flipV="1">
            <a:off x="508000" y="9245596"/>
            <a:ext cx="11988800" cy="4"/>
          </a:xfrm>
          <a:prstGeom prst="line">
            <a:avLst/>
          </a:prstGeom>
          <a:ln w="76200">
            <a:solidFill>
              <a:srgbClr val="444444">
                <a:alpha val="30000"/>
              </a:srgbClr>
            </a:solidFill>
            <a:miter lim="400000"/>
          </a:ln>
        </p:spPr>
        <p:txBody>
          <a:bodyPr lIns="45718" tIns="45718" rIns="45718" bIns="45718"/>
          <a:lstStyle/>
          <a:p>
            <a:pPr>
              <a:defRPr sz="3600">
                <a:solidFill>
                  <a:srgbClr val="606060"/>
                </a:solidFill>
                <a:effectLst/>
                <a:latin typeface="Gill Sans"/>
                <a:ea typeface="Gill Sans"/>
                <a:cs typeface="Gill Sans"/>
                <a:sym typeface="Gill Sans"/>
              </a:defRPr>
            </a:pPr>
            <a:endParaRPr/>
          </a:p>
        </p:txBody>
      </p:sp>
      <p:sp>
        <p:nvSpPr>
          <p:cNvPr id="151" name="Shape 151"/>
          <p:cNvSpPr/>
          <p:nvPr/>
        </p:nvSpPr>
        <p:spPr>
          <a:xfrm flipV="1">
            <a:off x="508000" y="507999"/>
            <a:ext cx="11988800" cy="2"/>
          </a:xfrm>
          <a:prstGeom prst="line">
            <a:avLst/>
          </a:prstGeom>
          <a:ln w="12700">
            <a:solidFill>
              <a:srgbClr val="444444">
                <a:alpha val="30000"/>
              </a:srgbClr>
            </a:solidFill>
            <a:miter lim="400000"/>
          </a:ln>
        </p:spPr>
        <p:txBody>
          <a:bodyPr lIns="45718" tIns="45718" rIns="45718" bIns="45718"/>
          <a:lstStyle/>
          <a:p>
            <a:pPr>
              <a:defRPr sz="3600">
                <a:solidFill>
                  <a:srgbClr val="606060"/>
                </a:solidFill>
                <a:effectLst/>
                <a:latin typeface="Gill Sans"/>
                <a:ea typeface="Gill Sans"/>
                <a:cs typeface="Gill Sans"/>
                <a:sym typeface="Gill Sans"/>
              </a:defRPr>
            </a:pPr>
            <a:endParaRPr/>
          </a:p>
        </p:txBody>
      </p:sp>
      <p:sp>
        <p:nvSpPr>
          <p:cNvPr id="152" name="Shape 152"/>
          <p:cNvSpPr>
            <a:spLocks noGrp="1"/>
          </p:cNvSpPr>
          <p:nvPr>
            <p:ph type="sldNum" sz="quarter" idx="2"/>
          </p:nvPr>
        </p:nvSpPr>
        <p:spPr>
          <a:xfrm>
            <a:off x="12166701" y="8763000"/>
            <a:ext cx="342901" cy="368300"/>
          </a:xfrm>
          <a:prstGeom prst="rect">
            <a:avLst/>
          </a:prstGeom>
        </p:spPr>
        <p:txBody>
          <a:bodyPr/>
          <a:lstStyle>
            <a:lvl1pPr>
              <a:defRPr>
                <a:solidFill>
                  <a:srgbClr val="606060"/>
                </a:solidFill>
                <a:latin typeface="Gill Sans"/>
                <a:ea typeface="Gill Sans"/>
                <a:cs typeface="Gill Sans"/>
                <a:sym typeface="Gill Sans"/>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pic>
        <p:nvPicPr>
          <p:cNvPr id="159" name="image1.png"/>
          <p:cNvPicPr>
            <a:picLocks noChangeAspect="1"/>
          </p:cNvPicPr>
          <p:nvPr/>
        </p:nvPicPr>
        <p:blipFill>
          <a:blip r:embed="rId2"/>
          <a:stretch>
            <a:fillRect/>
          </a:stretch>
        </p:blipFill>
        <p:spPr>
          <a:xfrm>
            <a:off x="-1" y="-1"/>
            <a:ext cx="13004801" cy="9753601"/>
          </a:xfrm>
          <a:prstGeom prst="rect">
            <a:avLst/>
          </a:prstGeom>
          <a:ln w="12700">
            <a:miter lim="400000"/>
          </a:ln>
        </p:spPr>
      </p:pic>
      <p:sp>
        <p:nvSpPr>
          <p:cNvPr id="160" name="Shape 160"/>
          <p:cNvSpPr>
            <a:spLocks noGrp="1"/>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Shape 167"/>
          <p:cNvSpPr>
            <a:spLocks noGrp="1"/>
          </p:cNvSpPr>
          <p:nvPr>
            <p:ph type="title"/>
          </p:nvPr>
        </p:nvSpPr>
        <p:spPr>
          <a:xfrm>
            <a:off x="1104900" y="1473200"/>
            <a:ext cx="10795000" cy="3556000"/>
          </a:xfrm>
          <a:prstGeom prst="rect">
            <a:avLst/>
          </a:prstGeom>
        </p:spPr>
        <p:txBody>
          <a:bodyPr anchor="b"/>
          <a:lstStyle>
            <a:lvl1pPr>
              <a:defRPr sz="7600" b="0">
                <a:solidFill>
                  <a:srgbClr val="85604A"/>
                </a:solidFill>
                <a:latin typeface="Didot"/>
                <a:ea typeface="Didot"/>
                <a:cs typeface="Didot"/>
                <a:sym typeface="Didot"/>
              </a:defRPr>
            </a:lvl1pPr>
          </a:lstStyle>
          <a:p>
            <a:pPr>
              <a:defRPr>
                <a:effectLst/>
              </a:defRPr>
            </a:pPr>
            <a:r>
              <a:t>Title Text</a:t>
            </a:r>
          </a:p>
        </p:txBody>
      </p:sp>
      <p:sp>
        <p:nvSpPr>
          <p:cNvPr id="168" name="Shape 168"/>
          <p:cNvSpPr>
            <a:spLocks noGrp="1"/>
          </p:cNvSpPr>
          <p:nvPr>
            <p:ph type="body" sz="quarter" idx="1"/>
          </p:nvPr>
        </p:nvSpPr>
        <p:spPr>
          <a:xfrm>
            <a:off x="1104900" y="5016500"/>
            <a:ext cx="10795000" cy="2235200"/>
          </a:xfrm>
          <a:prstGeom prst="rect">
            <a:avLst/>
          </a:prstGeom>
        </p:spPr>
        <p:txBody>
          <a:bodyPr anchor="t"/>
          <a:lstStyle>
            <a:lvl1pPr marL="0" indent="0" algn="ctr">
              <a:spcBef>
                <a:spcPts val="0"/>
              </a:spcBef>
              <a:buSzTx/>
              <a:buNone/>
              <a:defRPr sz="2600">
                <a:solidFill>
                  <a:srgbClr val="625B48"/>
                </a:solidFill>
                <a:latin typeface="Zapfino"/>
                <a:ea typeface="Zapfino"/>
                <a:cs typeface="Zapfino"/>
                <a:sym typeface="Zapfino"/>
              </a:defRPr>
            </a:lvl1pPr>
            <a:lvl2pPr marL="0" indent="228600" algn="ctr">
              <a:spcBef>
                <a:spcPts val="0"/>
              </a:spcBef>
              <a:buSzTx/>
              <a:buNone/>
              <a:defRPr sz="2600">
                <a:solidFill>
                  <a:srgbClr val="625B48"/>
                </a:solidFill>
                <a:latin typeface="Zapfino"/>
                <a:ea typeface="Zapfino"/>
                <a:cs typeface="Zapfino"/>
                <a:sym typeface="Zapfino"/>
              </a:defRPr>
            </a:lvl2pPr>
            <a:lvl3pPr marL="0" indent="457200" algn="ctr">
              <a:spcBef>
                <a:spcPts val="0"/>
              </a:spcBef>
              <a:buSzTx/>
              <a:buNone/>
              <a:defRPr sz="2600">
                <a:solidFill>
                  <a:srgbClr val="625B48"/>
                </a:solidFill>
                <a:latin typeface="Zapfino"/>
                <a:ea typeface="Zapfino"/>
                <a:cs typeface="Zapfino"/>
                <a:sym typeface="Zapfino"/>
              </a:defRPr>
            </a:lvl3pPr>
            <a:lvl4pPr marL="0" indent="685800" algn="ctr">
              <a:spcBef>
                <a:spcPts val="0"/>
              </a:spcBef>
              <a:buSzTx/>
              <a:buNone/>
              <a:defRPr sz="2600">
                <a:solidFill>
                  <a:srgbClr val="625B48"/>
                </a:solidFill>
                <a:latin typeface="Zapfino"/>
                <a:ea typeface="Zapfino"/>
                <a:cs typeface="Zapfino"/>
                <a:sym typeface="Zapfino"/>
              </a:defRPr>
            </a:lvl4pPr>
            <a:lvl5pPr marL="0" indent="914400" algn="ctr">
              <a:spcBef>
                <a:spcPts val="0"/>
              </a:spcBef>
              <a:buSzTx/>
              <a:buNone/>
              <a:defRPr sz="2600">
                <a:solidFill>
                  <a:srgbClr val="625B48"/>
                </a:solidFill>
                <a:latin typeface="Zapfino"/>
                <a:ea typeface="Zapfino"/>
                <a:cs typeface="Zapfino"/>
                <a:sym typeface="Zapfino"/>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9" name="Shape 169"/>
          <p:cNvSpPr>
            <a:spLocks noGrp="1"/>
          </p:cNvSpPr>
          <p:nvPr>
            <p:ph type="sldNum" sz="quarter" idx="2"/>
          </p:nvPr>
        </p:nvSpPr>
        <p:spPr>
          <a:xfrm>
            <a:off x="6311798" y="9321800"/>
            <a:ext cx="368504" cy="425857"/>
          </a:xfrm>
          <a:prstGeom prst="rect">
            <a:avLst/>
          </a:prstGeom>
        </p:spPr>
        <p:txBody>
          <a:bodyPr/>
          <a:lstStyle>
            <a:lvl1pPr>
              <a:defRPr b="1">
                <a:solidFill>
                  <a:srgbClr val="51573F"/>
                </a:solidFill>
                <a:latin typeface="Didot"/>
                <a:ea typeface="Didot"/>
                <a:cs typeface="Didot"/>
                <a:sym typeface="Didot"/>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pic>
        <p:nvPicPr>
          <p:cNvPr id="176" name="pasted-image.pdf"/>
          <p:cNvPicPr>
            <a:picLocks noChangeAspect="1"/>
          </p:cNvPicPr>
          <p:nvPr/>
        </p:nvPicPr>
        <p:blipFill>
          <a:blip r:embed="rId2"/>
          <a:stretch>
            <a:fillRect/>
          </a:stretch>
        </p:blipFill>
        <p:spPr>
          <a:xfrm>
            <a:off x="4233" y="-25400"/>
            <a:ext cx="13072535" cy="9804400"/>
          </a:xfrm>
          <a:prstGeom prst="rect">
            <a:avLst/>
          </a:prstGeom>
          <a:ln w="12700">
            <a:miter lim="400000"/>
          </a:ln>
        </p:spPr>
      </p:pic>
      <p:sp>
        <p:nvSpPr>
          <p:cNvPr id="177" name="Shape 177"/>
          <p:cNvSpPr>
            <a:spLocks noGrp="1"/>
          </p:cNvSpPr>
          <p:nvPr>
            <p:ph type="sldNum" sz="quarter" idx="2"/>
          </p:nvPr>
        </p:nvSpPr>
        <p:spPr>
          <a:xfrm>
            <a:off x="6311798" y="9258300"/>
            <a:ext cx="368504" cy="3810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04900" y="758938"/>
            <a:ext cx="10795000" cy="594360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Shape 21"/>
          <p:cNvSpPr>
            <a:spLocks noGrp="1"/>
          </p:cNvSpPr>
          <p:nvPr>
            <p:ph type="title"/>
          </p:nvPr>
        </p:nvSpPr>
        <p:spPr>
          <a:xfrm>
            <a:off x="762000" y="6883400"/>
            <a:ext cx="11480800" cy="1079500"/>
          </a:xfrm>
          <a:prstGeom prst="rect">
            <a:avLst/>
          </a:prstGeom>
        </p:spPr>
        <p:txBody>
          <a:bodyPr anchor="b"/>
          <a:lstStyle/>
          <a:p>
            <a:r>
              <a:t>Title Text</a:t>
            </a:r>
          </a:p>
        </p:txBody>
      </p:sp>
      <p:sp>
        <p:nvSpPr>
          <p:cNvPr id="22" name="Shape 22"/>
          <p:cNvSpPr>
            <a:spLocks noGrp="1"/>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4" name="Shape 184"/>
          <p:cNvSpPr>
            <a:spLocks noGrp="1"/>
          </p:cNvSpPr>
          <p:nvPr>
            <p:ph type="title"/>
          </p:nvPr>
        </p:nvSpPr>
        <p:spPr>
          <a:xfrm>
            <a:off x="1104900" y="571500"/>
            <a:ext cx="10795000" cy="2362200"/>
          </a:xfrm>
          <a:prstGeom prst="rect">
            <a:avLst/>
          </a:prstGeom>
        </p:spPr>
        <p:txBody>
          <a:bodyPr/>
          <a:lstStyle>
            <a:lvl1pPr>
              <a:defRPr sz="7600" b="0">
                <a:solidFill>
                  <a:srgbClr val="85604A"/>
                </a:solidFill>
                <a:latin typeface="Didot"/>
                <a:ea typeface="Didot"/>
                <a:cs typeface="Didot"/>
                <a:sym typeface="Didot"/>
              </a:defRPr>
            </a:lvl1pPr>
          </a:lstStyle>
          <a:p>
            <a:pPr>
              <a:defRPr>
                <a:effectLst/>
              </a:defRPr>
            </a:pPr>
            <a:r>
              <a:t>Title Text</a:t>
            </a:r>
          </a:p>
        </p:txBody>
      </p:sp>
      <p:sp>
        <p:nvSpPr>
          <p:cNvPr id="185" name="Shape 185"/>
          <p:cNvSpPr>
            <a:spLocks noGrp="1"/>
          </p:cNvSpPr>
          <p:nvPr>
            <p:ph type="body" idx="1"/>
          </p:nvPr>
        </p:nvSpPr>
        <p:spPr>
          <a:xfrm>
            <a:off x="1104900" y="3022600"/>
            <a:ext cx="10795000" cy="5715000"/>
          </a:xfrm>
          <a:prstGeom prst="rect">
            <a:avLst/>
          </a:prstGeom>
        </p:spPr>
        <p:txBody>
          <a:bodyPr/>
          <a:lstStyle>
            <a:lvl1pPr marL="381000" indent="-381000">
              <a:spcBef>
                <a:spcPts val="3200"/>
              </a:spcBef>
              <a:buClr>
                <a:srgbClr val="9A7865"/>
              </a:buClr>
              <a:buSzPct val="40000"/>
              <a:buFont typeface="Georgia"/>
              <a:buBlip>
                <a:blip r:embed="rId3"/>
              </a:buBlip>
              <a:defRPr sz="3600">
                <a:solidFill>
                  <a:srgbClr val="625B48"/>
                </a:solidFill>
                <a:latin typeface="Didot"/>
                <a:ea typeface="Didot"/>
                <a:cs typeface="Didot"/>
                <a:sym typeface="Didot"/>
              </a:defRPr>
            </a:lvl1pPr>
            <a:lvl2pPr marL="762000" indent="-381000">
              <a:spcBef>
                <a:spcPts val="3200"/>
              </a:spcBef>
              <a:buClr>
                <a:srgbClr val="9A7865"/>
              </a:buClr>
              <a:buSzPct val="40000"/>
              <a:buFont typeface="Georgia"/>
              <a:buBlip>
                <a:blip r:embed="rId3"/>
              </a:buBlip>
              <a:defRPr sz="3600">
                <a:solidFill>
                  <a:srgbClr val="625B48"/>
                </a:solidFill>
                <a:latin typeface="Didot"/>
                <a:ea typeface="Didot"/>
                <a:cs typeface="Didot"/>
                <a:sym typeface="Didot"/>
              </a:defRPr>
            </a:lvl2pPr>
            <a:lvl3pPr marL="1143000" indent="-381000">
              <a:spcBef>
                <a:spcPts val="3200"/>
              </a:spcBef>
              <a:buClr>
                <a:srgbClr val="9A7865"/>
              </a:buClr>
              <a:buSzPct val="40000"/>
              <a:buFont typeface="Georgia"/>
              <a:buBlip>
                <a:blip r:embed="rId3"/>
              </a:buBlip>
              <a:defRPr sz="3600">
                <a:solidFill>
                  <a:srgbClr val="625B48"/>
                </a:solidFill>
                <a:latin typeface="Didot"/>
                <a:ea typeface="Didot"/>
                <a:cs typeface="Didot"/>
                <a:sym typeface="Didot"/>
              </a:defRPr>
            </a:lvl3pPr>
            <a:lvl4pPr marL="1524000" indent="-381000">
              <a:spcBef>
                <a:spcPts val="3200"/>
              </a:spcBef>
              <a:buClr>
                <a:srgbClr val="9A7865"/>
              </a:buClr>
              <a:buSzPct val="40000"/>
              <a:buFont typeface="Georgia"/>
              <a:buBlip>
                <a:blip r:embed="rId3"/>
              </a:buBlip>
              <a:defRPr sz="3600">
                <a:solidFill>
                  <a:srgbClr val="625B48"/>
                </a:solidFill>
                <a:latin typeface="Didot"/>
                <a:ea typeface="Didot"/>
                <a:cs typeface="Didot"/>
                <a:sym typeface="Didot"/>
              </a:defRPr>
            </a:lvl4pPr>
            <a:lvl5pPr marL="1905000" indent="-381000">
              <a:spcBef>
                <a:spcPts val="3200"/>
              </a:spcBef>
              <a:buClr>
                <a:srgbClr val="9A7865"/>
              </a:buClr>
              <a:buSzPct val="40000"/>
              <a:buFont typeface="Georgia"/>
              <a:buBlip>
                <a:blip r:embed="rId3"/>
              </a:buBlip>
              <a:defRPr sz="3600">
                <a:solidFill>
                  <a:srgbClr val="625B48"/>
                </a:solidFill>
                <a:latin typeface="Didot"/>
                <a:ea typeface="Didot"/>
                <a:cs typeface="Didot"/>
                <a:sym typeface="Dido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hape 186"/>
          <p:cNvSpPr>
            <a:spLocks noGrp="1"/>
          </p:cNvSpPr>
          <p:nvPr>
            <p:ph type="sldNum" sz="quarter" idx="2"/>
          </p:nvPr>
        </p:nvSpPr>
        <p:spPr>
          <a:xfrm>
            <a:off x="6311798" y="9321800"/>
            <a:ext cx="368504" cy="425857"/>
          </a:xfrm>
          <a:prstGeom prst="rect">
            <a:avLst/>
          </a:prstGeom>
        </p:spPr>
        <p:txBody>
          <a:bodyPr/>
          <a:lstStyle>
            <a:lvl1pPr>
              <a:defRPr b="1">
                <a:solidFill>
                  <a:srgbClr val="51573F"/>
                </a:solidFill>
                <a:latin typeface="Didot"/>
                <a:ea typeface="Didot"/>
                <a:cs typeface="Didot"/>
                <a:sym typeface="Didot"/>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BEDBFE"/>
            </a:gs>
            <a:gs pos="52000">
              <a:srgbClr val="D8D8D8"/>
            </a:gs>
            <a:gs pos="100000">
              <a:srgbClr val="02326D"/>
            </a:gs>
          </a:gsLst>
          <a:path path="circle">
            <a:fillToRect l="50000" t="50000" r="50000" b="50000"/>
          </a:path>
        </a:gradFill>
        <a:effectLst/>
      </p:bgPr>
    </p:bg>
    <p:spTree>
      <p:nvGrpSpPr>
        <p:cNvPr id="1" name=""/>
        <p:cNvGrpSpPr/>
        <p:nvPr/>
      </p:nvGrpSpPr>
      <p:grpSpPr>
        <a:xfrm>
          <a:off x="0" y="0"/>
          <a:ext cx="0" cy="0"/>
          <a:chOff x="0" y="0"/>
          <a:chExt cx="0" cy="0"/>
        </a:xfrm>
      </p:grpSpPr>
      <p:pic>
        <p:nvPicPr>
          <p:cNvPr id="193" name="image2.png"/>
          <p:cNvPicPr>
            <a:picLocks noChangeAspect="1"/>
          </p:cNvPicPr>
          <p:nvPr/>
        </p:nvPicPr>
        <p:blipFill>
          <a:blip r:embed="rId2"/>
          <a:stretch>
            <a:fillRect/>
          </a:stretch>
        </p:blipFill>
        <p:spPr>
          <a:xfrm>
            <a:off x="8905" y="-1"/>
            <a:ext cx="12995894" cy="9753601"/>
          </a:xfrm>
          <a:prstGeom prst="rect">
            <a:avLst/>
          </a:prstGeom>
          <a:ln w="12700">
            <a:miter lim="400000"/>
          </a:ln>
        </p:spPr>
      </p:pic>
      <p:sp>
        <p:nvSpPr>
          <p:cNvPr id="194" name="Shape 194"/>
          <p:cNvSpPr>
            <a:spLocks noGrp="1"/>
          </p:cNvSpPr>
          <p:nvPr>
            <p:ph type="sldNum" sz="quarter" idx="2"/>
          </p:nvPr>
        </p:nvSpPr>
        <p:spPr>
          <a:xfrm>
            <a:off x="9320107" y="9145261"/>
            <a:ext cx="3034454" cy="309052"/>
          </a:xfrm>
          <a:prstGeom prst="rect">
            <a:avLst/>
          </a:prstGeom>
        </p:spPr>
        <p:txBody>
          <a:bodyPr wrap="square" lIns="65023" tIns="65023" rIns="65023" bIns="65023" anchor="ctr"/>
          <a:lstStyle>
            <a:lvl1pPr algn="r" defTabSz="914400">
              <a:defRPr sz="1400">
                <a:solidFill>
                  <a:srgbClr val="C0D6EF"/>
                </a:solidFill>
                <a:latin typeface="Corbel"/>
                <a:ea typeface="Corbel"/>
                <a:cs typeface="Corbel"/>
                <a:sym typeface="Corbel"/>
              </a:defRPr>
            </a:lvl1pPr>
          </a:lstStyle>
          <a:p>
            <a:pPr>
              <a:defRPr>
                <a:effectLst/>
              </a:defRPr>
            </a:pPr>
            <a:fld id="{86CB4B4D-7CA3-9044-876B-883B54F8677D}" type="slidenum">
              <a:t>‹#›</a:t>
            </a:fld>
            <a:endParaRPr/>
          </a:p>
        </p:txBody>
      </p:sp>
      <p:pic>
        <p:nvPicPr>
          <p:cNvPr id="195" name="image3.png" descr="Air title.png"/>
          <p:cNvPicPr>
            <a:picLocks noChangeAspect="1"/>
          </p:cNvPicPr>
          <p:nvPr/>
        </p:nvPicPr>
        <p:blipFill>
          <a:blip r:embed="rId3"/>
          <a:srcRect l="42293" t="29512" r="38656" b="34962"/>
          <a:stretch>
            <a:fillRect/>
          </a:stretch>
        </p:blipFill>
        <p:spPr>
          <a:xfrm>
            <a:off x="0" y="0"/>
            <a:ext cx="2099030" cy="5087830"/>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202" name="Shape 202"/>
          <p:cNvSpPr>
            <a:spLocks noGrp="1"/>
          </p:cNvSpPr>
          <p:nvPr>
            <p:ph type="title"/>
          </p:nvPr>
        </p:nvSpPr>
        <p:spPr>
          <a:xfrm>
            <a:off x="1270000" y="254000"/>
            <a:ext cx="10464800" cy="2438400"/>
          </a:xfrm>
          <a:prstGeom prst="rect">
            <a:avLst/>
          </a:prstGeom>
        </p:spPr>
        <p:txBody>
          <a:bodyPr>
            <a:noAutofit/>
          </a:bodyPr>
          <a:lstStyle>
            <a:lvl1pPr>
              <a:defRPr sz="8400" b="0">
                <a:latin typeface="Gill Sans"/>
                <a:ea typeface="Gill Sans"/>
                <a:cs typeface="Gill Sans"/>
                <a:sym typeface="Gill Sans"/>
              </a:defRPr>
            </a:lvl1pPr>
          </a:lstStyle>
          <a:p>
            <a:pPr>
              <a:defRPr>
                <a:effectLst/>
              </a:defRPr>
            </a:pPr>
            <a:r>
              <a:t>Title Text</a:t>
            </a:r>
          </a:p>
        </p:txBody>
      </p:sp>
      <p:sp>
        <p:nvSpPr>
          <p:cNvPr id="203" name="Shape 203"/>
          <p:cNvSpPr>
            <a:spLocks noGrp="1"/>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Gill Sans"/>
                <a:ea typeface="Gill Sans"/>
                <a:cs typeface="Gill Sans"/>
                <a:sym typeface="Gill Sans"/>
              </a:defRPr>
            </a:lvl1pPr>
            <a:lvl2pPr marL="1333500" indent="-571500">
              <a:spcBef>
                <a:spcPts val="2400"/>
              </a:spcBef>
              <a:buSzPct val="171000"/>
              <a:defRPr sz="4200">
                <a:solidFill>
                  <a:srgbClr val="FFFFFF"/>
                </a:solidFill>
                <a:latin typeface="Gill Sans"/>
                <a:ea typeface="Gill Sans"/>
                <a:cs typeface="Gill Sans"/>
                <a:sym typeface="Gill Sans"/>
              </a:defRPr>
            </a:lvl2pPr>
            <a:lvl3pPr marL="1778000" indent="-571500">
              <a:spcBef>
                <a:spcPts val="2400"/>
              </a:spcBef>
              <a:buSzPct val="171000"/>
              <a:defRPr sz="4200">
                <a:solidFill>
                  <a:srgbClr val="FFFFFF"/>
                </a:solidFill>
                <a:latin typeface="Gill Sans"/>
                <a:ea typeface="Gill Sans"/>
                <a:cs typeface="Gill Sans"/>
                <a:sym typeface="Gill Sans"/>
              </a:defRPr>
            </a:lvl3pPr>
            <a:lvl4pPr marL="2222500" indent="-571500">
              <a:spcBef>
                <a:spcPts val="2400"/>
              </a:spcBef>
              <a:buSzPct val="171000"/>
              <a:defRPr sz="4200">
                <a:solidFill>
                  <a:srgbClr val="FFFFFF"/>
                </a:solidFill>
                <a:latin typeface="Gill Sans"/>
                <a:ea typeface="Gill Sans"/>
                <a:cs typeface="Gill Sans"/>
                <a:sym typeface="Gill Sans"/>
              </a:defRPr>
            </a:lvl4pPr>
            <a:lvl5pPr marL="2667000" indent="-571500">
              <a:spcBef>
                <a:spcPts val="24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4" name="Shape 204"/>
          <p:cNvSpPr>
            <a:spLocks noGrp="1"/>
          </p:cNvSpPr>
          <p:nvPr>
            <p:ph type="sldNum" sz="quarter" idx="2"/>
          </p:nvPr>
        </p:nvSpPr>
        <p:spPr>
          <a:xfrm>
            <a:off x="6496050" y="9258300"/>
            <a:ext cx="362331" cy="368300"/>
          </a:xfrm>
          <a:prstGeom prst="rect">
            <a:avLst/>
          </a:prstGeom>
        </p:spPr>
        <p:txBody>
          <a:bodyPr/>
          <a:lstStyle>
            <a:lvl1pPr algn="l" defTabSz="1295400">
              <a:spcBef>
                <a:spcPts val="3500"/>
              </a:spcBef>
              <a:defRPr>
                <a:solidFill>
                  <a:srgbClr val="F5D328"/>
                </a:solidFill>
                <a:effectLst>
                  <a:outerShdw blurRad="63500" dist="63500" dir="1701257" rotWithShape="0">
                    <a:srgbClr val="000000"/>
                  </a:outerShdw>
                </a:effectLst>
                <a:uFill>
                  <a:solidFill>
                    <a:srgbClr val="000000"/>
                  </a:solidFill>
                </a:uFill>
                <a:latin typeface="Adelon"/>
                <a:ea typeface="Adelon"/>
                <a:cs typeface="Adelon"/>
                <a:sym typeface="Adelon"/>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11" name="pasted-image.pdf"/>
          <p:cNvPicPr>
            <a:picLocks noChangeAspect="1"/>
          </p:cNvPicPr>
          <p:nvPr/>
        </p:nvPicPr>
        <p:blipFill>
          <a:blip r:embed="rId3"/>
          <a:stretch>
            <a:fillRect/>
          </a:stretch>
        </p:blipFill>
        <p:spPr>
          <a:xfrm>
            <a:off x="0" y="-8467"/>
            <a:ext cx="13027379" cy="9770534"/>
          </a:xfrm>
          <a:prstGeom prst="rect">
            <a:avLst/>
          </a:prstGeom>
          <a:ln w="12700">
            <a:miter lim="400000"/>
          </a:ln>
        </p:spPr>
      </p:pic>
      <p:sp>
        <p:nvSpPr>
          <p:cNvPr id="212" name="Shape 212"/>
          <p:cNvSpPr>
            <a:spLocks noGrp="1"/>
          </p:cNvSpPr>
          <p:nvPr>
            <p:ph type="sldNum" sz="quarter" idx="2"/>
          </p:nvPr>
        </p:nvSpPr>
        <p:spPr>
          <a:xfrm>
            <a:off x="12446499" y="212749"/>
            <a:ext cx="380406" cy="438102"/>
          </a:xfrm>
          <a:prstGeom prst="rect">
            <a:avLst/>
          </a:prstGeom>
          <a:ln>
            <a:round/>
          </a:ln>
        </p:spPr>
        <p:txBody>
          <a:bodyPr lIns="0" tIns="0" rIns="0" bIns="0" anchor="ctr"/>
          <a:lstStyle>
            <a:lvl1pPr algn="r" defTabSz="1295400">
              <a:defRPr sz="3400">
                <a:solidFill>
                  <a:srgbClr val="FFFFFF"/>
                </a:solidFill>
                <a:effectLst>
                  <a:outerShdw blurRad="50800" dist="38100" dir="2700000" rotWithShape="0">
                    <a:srgbClr val="000000">
                      <a:alpha val="40000"/>
                    </a:srgbClr>
                  </a:outerShdw>
                </a:effectLst>
                <a:uFill>
                  <a:solidFill>
                    <a:srgbClr val="FFFFFF"/>
                  </a:solidFill>
                </a:u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8" name="Shape 228"/>
          <p:cNvSpPr/>
          <p:nvPr/>
        </p:nvSpPr>
        <p:spPr>
          <a:xfrm>
            <a:off x="1422400" y="2019300"/>
            <a:ext cx="10166101" cy="127"/>
          </a:xfrm>
          <a:prstGeom prst="line">
            <a:avLst/>
          </a:prstGeom>
          <a:ln w="12700">
            <a:solidFill>
              <a:srgbClr val="B5B5AF"/>
            </a:solidFill>
            <a:miter lim="400000"/>
          </a:ln>
          <a:effectLst>
            <a:outerShdw blurRad="12700" dist="12700" rotWithShape="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endParaRPr/>
          </a:p>
        </p:txBody>
      </p:sp>
      <p:sp>
        <p:nvSpPr>
          <p:cNvPr id="229" name="Shape 229"/>
          <p:cNvSpPr>
            <a:spLocks noGrp="1"/>
          </p:cNvSpPr>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30" name="Shape 230"/>
          <p:cNvSpPr>
            <a:spLocks noGrp="1"/>
          </p:cNvSpPr>
          <p:nvPr>
            <p:ph type="sldNum" sz="quarter" idx="2"/>
          </p:nvPr>
        </p:nvSpPr>
        <p:spPr>
          <a:xfrm>
            <a:off x="6324600" y="9220200"/>
            <a:ext cx="342900" cy="406400"/>
          </a:xfrm>
          <a:prstGeom prst="rect">
            <a:avLst/>
          </a:prstGeom>
        </p:spPr>
        <p:txBody>
          <a:bodyPr>
            <a:normAutofit/>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7" name="Shape 237"/>
          <p:cNvSpPr>
            <a:spLocks noGrp="1"/>
          </p:cNvSpPr>
          <p:nvPr>
            <p:ph type="title"/>
          </p:nvPr>
        </p:nvSpPr>
        <p:spPr>
          <a:xfrm>
            <a:off x="914400" y="203200"/>
            <a:ext cx="11176000" cy="2540000"/>
          </a:xfrm>
          <a:prstGeom prst="rect">
            <a:avLst/>
          </a:prstGeom>
          <a:effectLst>
            <a:outerShdw blurRad="25400" dist="25400" dir="18900000" rotWithShape="0">
              <a:srgbClr val="000000">
                <a:alpha val="75000"/>
              </a:srgbClr>
            </a:outerShdw>
          </a:effectLst>
        </p:spPr>
        <p:txBody>
          <a:bodyPr/>
          <a:lstStyle>
            <a:lvl1pPr defTabSz="457200">
              <a:defRPr sz="7000" b="0">
                <a:latin typeface="Monaco"/>
                <a:ea typeface="Monaco"/>
                <a:cs typeface="Monaco"/>
                <a:sym typeface="Monaco"/>
              </a:defRPr>
            </a:lvl1pPr>
          </a:lstStyle>
          <a:p>
            <a:pPr>
              <a:defRPr>
                <a:effectLst/>
              </a:defRPr>
            </a:pPr>
            <a:r>
              <a:t>Title Text</a:t>
            </a:r>
          </a:p>
        </p:txBody>
      </p:sp>
      <p:sp>
        <p:nvSpPr>
          <p:cNvPr id="238" name="Shape 238"/>
          <p:cNvSpPr>
            <a:spLocks noGrp="1"/>
          </p:cNvSpPr>
          <p:nvPr>
            <p:ph type="body" sz="half" idx="1"/>
          </p:nvPr>
        </p:nvSpPr>
        <p:spPr>
          <a:xfrm>
            <a:off x="914400" y="2819400"/>
            <a:ext cx="5461000" cy="5715000"/>
          </a:xfrm>
          <a:prstGeom prst="rect">
            <a:avLst/>
          </a:prstGeom>
          <a:effectLst>
            <a:outerShdw blurRad="25400" dist="25400" dir="18900000" rotWithShape="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9" name="Shape 239"/>
          <p:cNvSpPr>
            <a:spLocks noGrp="1"/>
          </p:cNvSpPr>
          <p:nvPr>
            <p:ph type="sldNum" sz="quarter" idx="2"/>
          </p:nvPr>
        </p:nvSpPr>
        <p:spPr>
          <a:xfrm>
            <a:off x="6299200" y="9283700"/>
            <a:ext cx="388665" cy="400013"/>
          </a:xfrm>
          <a:prstGeom prst="rect">
            <a:avLst/>
          </a:prstGeom>
        </p:spPr>
        <p:txBody>
          <a:bodyPr>
            <a:normAutofit/>
          </a:bodyPr>
          <a:lstStyle>
            <a:lvl1pPr defTabSz="457200">
              <a:defRPr>
                <a:solidFill>
                  <a:srgbClr val="FFFFFF"/>
                </a:solidFill>
                <a:latin typeface="Monaco"/>
                <a:ea typeface="Monaco"/>
                <a:cs typeface="Monaco"/>
                <a:sym typeface="Monaco"/>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6" name="Shape 246"/>
          <p:cNvSpPr>
            <a:spLocks noGrp="1"/>
          </p:cNvSpPr>
          <p:nvPr>
            <p:ph type="sldNum" sz="quarter" idx="2"/>
          </p:nvPr>
        </p:nvSpPr>
        <p:spPr>
          <a:xfrm>
            <a:off x="12536220" y="9309100"/>
            <a:ext cx="312015" cy="312343"/>
          </a:xfrm>
          <a:prstGeom prst="rect">
            <a:avLst/>
          </a:prstGeom>
        </p:spPr>
        <p:txBody>
          <a:bodyPr>
            <a:normAutofit/>
          </a:bodyPr>
          <a:lstStyle>
            <a:lvl1pPr algn="r">
              <a:defRPr sz="1400" b="1">
                <a:solidFill>
                  <a:srgbClr val="FFFFFF">
                    <a:alpha val="70000"/>
                  </a:srgbClr>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3" name="Grunge_Backgrounds___Paper_2_by_zerocustom1989.tiff"/>
          <p:cNvPicPr>
            <a:picLocks noChangeAspect="1"/>
          </p:cNvPicPr>
          <p:nvPr/>
        </p:nvPicPr>
        <p:blipFill>
          <a:blip r:embed="rId3"/>
          <a:srcRect l="81" t="130" r="16205"/>
          <a:stretch>
            <a:fillRect/>
          </a:stretch>
        </p:blipFill>
        <p:spPr>
          <a:xfrm>
            <a:off x="-76200" y="-20638"/>
            <a:ext cx="13144500" cy="9807232"/>
          </a:xfrm>
          <a:prstGeom prst="rect">
            <a:avLst/>
          </a:prstGeom>
          <a:ln w="12700">
            <a:miter lim="400000"/>
          </a:ln>
        </p:spPr>
      </p:pic>
      <p:sp>
        <p:nvSpPr>
          <p:cNvPr id="254" name="Shape 254"/>
          <p:cNvSpPr>
            <a:spLocks noGrp="1"/>
          </p:cNvSpPr>
          <p:nvPr>
            <p:ph type="title"/>
          </p:nvPr>
        </p:nvSpPr>
        <p:spPr>
          <a:xfrm>
            <a:off x="1270000" y="635000"/>
            <a:ext cx="10464800" cy="2108200"/>
          </a:xfrm>
          <a:prstGeom prst="rect">
            <a:avLst/>
          </a:prstGeom>
        </p:spPr>
        <p:txBody>
          <a:bodyPr/>
          <a:lstStyle>
            <a:lvl1pPr algn="l">
              <a:defRPr sz="7200" b="0">
                <a:solidFill>
                  <a:srgbClr val="3E231A"/>
                </a:solidFill>
                <a:latin typeface="Papyrus"/>
                <a:ea typeface="Papyrus"/>
                <a:cs typeface="Papyrus"/>
                <a:sym typeface="Papyrus"/>
              </a:defRPr>
            </a:lvl1pPr>
          </a:lstStyle>
          <a:p>
            <a:pPr>
              <a:defRPr>
                <a:effectLst/>
              </a:defRPr>
            </a:pPr>
            <a:r>
              <a:t>Title Text</a:t>
            </a:r>
          </a:p>
        </p:txBody>
      </p:sp>
      <p:sp>
        <p:nvSpPr>
          <p:cNvPr id="255" name="Shape 255"/>
          <p:cNvSpPr>
            <a:spLocks noGrp="1"/>
          </p:cNvSpPr>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6" name="Shape 256"/>
          <p:cNvSpPr>
            <a:spLocks noGrp="1"/>
          </p:cNvSpPr>
          <p:nvPr>
            <p:ph type="sldNum" sz="quarter" idx="2"/>
          </p:nvPr>
        </p:nvSpPr>
        <p:spPr>
          <a:xfrm>
            <a:off x="6337300" y="9296400"/>
            <a:ext cx="323478" cy="457200"/>
          </a:xfrm>
          <a:prstGeom prst="rect">
            <a:avLst/>
          </a:prstGeom>
        </p:spPr>
        <p:txBody>
          <a:bodyPr>
            <a:normAutofit/>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3" name="cool-background-textures-at_textures1.png"/>
          <p:cNvPicPr>
            <a:picLocks/>
          </p:cNvPicPr>
          <p:nvPr/>
        </p:nvPicPr>
        <p:blipFill>
          <a:blip r:embed="rId3"/>
          <a:stretch>
            <a:fillRect/>
          </a:stretch>
        </p:blipFill>
        <p:spPr>
          <a:xfrm>
            <a:off x="-1295400" y="0"/>
            <a:ext cx="14274800" cy="9753600"/>
          </a:xfrm>
          <a:prstGeom prst="rect">
            <a:avLst/>
          </a:prstGeom>
          <a:ln w="12700">
            <a:miter lim="400000"/>
          </a:ln>
        </p:spPr>
      </p:pic>
      <p:sp>
        <p:nvSpPr>
          <p:cNvPr id="264" name="Shape 264"/>
          <p:cNvSpPr>
            <a:spLocks noGrp="1"/>
          </p:cNvSpPr>
          <p:nvPr>
            <p:ph type="title"/>
          </p:nvPr>
        </p:nvSpPr>
        <p:spPr>
          <a:xfrm>
            <a:off x="1079500" y="152400"/>
            <a:ext cx="10845800" cy="2095500"/>
          </a:xfrm>
          <a:prstGeom prst="rect">
            <a:avLst/>
          </a:prstGeom>
        </p:spPr>
        <p:txBody>
          <a:bodyPr/>
          <a:lstStyle>
            <a:lvl1pPr>
              <a:defRPr sz="7000" b="0">
                <a:latin typeface="American Typewriter"/>
                <a:ea typeface="American Typewriter"/>
                <a:cs typeface="American Typewriter"/>
                <a:sym typeface="American Typewriter"/>
              </a:defRPr>
            </a:lvl1pPr>
          </a:lstStyle>
          <a:p>
            <a:pPr>
              <a:defRPr>
                <a:effectLst/>
              </a:defRPr>
            </a:pPr>
            <a:r>
              <a:t>Title Text</a:t>
            </a:r>
          </a:p>
        </p:txBody>
      </p:sp>
      <p:sp>
        <p:nvSpPr>
          <p:cNvPr id="265" name="Shape 265"/>
          <p:cNvSpPr>
            <a:spLocks noGrp="1"/>
          </p:cNvSpPr>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6" name="Shape 266"/>
          <p:cNvSpPr>
            <a:spLocks noGrp="1"/>
          </p:cNvSpPr>
          <p:nvPr>
            <p:ph type="sldNum" sz="quarter" idx="2"/>
          </p:nvPr>
        </p:nvSpPr>
        <p:spPr>
          <a:xfrm>
            <a:off x="6311900" y="9080500"/>
            <a:ext cx="384506" cy="368300"/>
          </a:xfrm>
          <a:prstGeom prst="rect">
            <a:avLst/>
          </a:prstGeom>
        </p:spPr>
        <p:txBody>
          <a:bodyPr>
            <a:normAutofit/>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273" name="Shape 273"/>
          <p:cNvSpPr>
            <a:spLocks noGrp="1"/>
          </p:cNvSpPr>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74" name="Shape 274"/>
          <p:cNvSpPr>
            <a:spLocks noGrp="1"/>
          </p:cNvSpPr>
          <p:nvPr>
            <p:ph type="sldNum" sz="quarter" idx="2"/>
          </p:nvPr>
        </p:nvSpPr>
        <p:spPr>
          <a:xfrm>
            <a:off x="6324600" y="9258300"/>
            <a:ext cx="342900" cy="368300"/>
          </a:xfrm>
          <a:prstGeom prst="rect">
            <a:avLst/>
          </a:prstGeom>
        </p:spPr>
        <p:txBody>
          <a:bodyPr>
            <a:normAutofit/>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762000" y="3517900"/>
            <a:ext cx="11480800" cy="2717800"/>
          </a:xfrm>
          <a:prstGeom prst="rect">
            <a:avLst/>
          </a:prstGeom>
        </p:spPr>
        <p:txBody>
          <a:bodyPr/>
          <a:lstStyle/>
          <a:p>
            <a:r>
              <a:t>Title Text</a:t>
            </a:r>
          </a:p>
        </p:txBody>
      </p:sp>
      <p:sp>
        <p:nvSpPr>
          <p:cNvPr id="31" name="Shape 31"/>
          <p:cNvSpPr>
            <a:spLocks noGrp="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1" name="Shape 281"/>
          <p:cNvSpPr>
            <a:spLocks noGrp="1"/>
          </p:cNvSpPr>
          <p:nvPr>
            <p:ph type="title"/>
          </p:nvPr>
        </p:nvSpPr>
        <p:spPr>
          <a:xfrm>
            <a:off x="787400" y="2057400"/>
            <a:ext cx="11430000" cy="3175000"/>
          </a:xfrm>
          <a:prstGeom prst="rect">
            <a:avLst/>
          </a:prstGeom>
        </p:spPr>
        <p:txBody>
          <a:bodyPr anchor="b"/>
          <a:lstStyle>
            <a:lvl1pPr>
              <a:defRPr sz="10000" b="0">
                <a:solidFill>
                  <a:srgbClr val="515151"/>
                </a:solidFill>
                <a:effectLst>
                  <a:outerShdw blurRad="38100" dist="50800" dir="3000000" rotWithShape="0">
                    <a:srgbClr val="FFFFFF">
                      <a:alpha val="60000"/>
                    </a:srgbClr>
                  </a:outerShdw>
                </a:effectLst>
                <a:latin typeface="Cochin"/>
                <a:ea typeface="Cochin"/>
                <a:cs typeface="Cochin"/>
                <a:sym typeface="Cochin"/>
              </a:defRPr>
            </a:lvl1pPr>
          </a:lstStyle>
          <a:p>
            <a:r>
              <a:t>Title Text</a:t>
            </a:r>
          </a:p>
        </p:txBody>
      </p:sp>
      <p:sp>
        <p:nvSpPr>
          <p:cNvPr id="282" name="Shape 282"/>
          <p:cNvSpPr>
            <a:spLocks noGrp="1"/>
          </p:cNvSpPr>
          <p:nvPr>
            <p:ph type="body" sz="quarter" idx="1"/>
          </p:nvPr>
        </p:nvSpPr>
        <p:spPr>
          <a:xfrm>
            <a:off x="787400" y="5334000"/>
            <a:ext cx="11430000" cy="1524000"/>
          </a:xfrm>
          <a:prstGeom prst="rect">
            <a:avLst/>
          </a:prstGeom>
        </p:spPr>
        <p:txBody>
          <a:bodyPr anchor="t"/>
          <a:lstStyle>
            <a:lvl1pPr marL="0" indent="0" algn="ctr">
              <a:spcBef>
                <a:spcPts val="0"/>
              </a:spcBef>
              <a:buSzTx/>
              <a:buNone/>
              <a:defRPr sz="4200">
                <a:solidFill>
                  <a:srgbClr val="515151"/>
                </a:solidFill>
                <a:effectLst>
                  <a:outerShdw blurRad="38100" dist="50800" dir="3000000" rotWithShape="0">
                    <a:srgbClr val="FFFFFF">
                      <a:alpha val="60000"/>
                    </a:srgbClr>
                  </a:outerShdw>
                </a:effectLst>
                <a:latin typeface="Cochin"/>
                <a:ea typeface="Cochin"/>
                <a:cs typeface="Cochin"/>
                <a:sym typeface="Cochin"/>
              </a:defRPr>
            </a:lvl1pPr>
            <a:lvl2pPr marL="0" indent="228600" algn="ctr">
              <a:spcBef>
                <a:spcPts val="0"/>
              </a:spcBef>
              <a:buSzTx/>
              <a:buNone/>
              <a:defRPr sz="4200">
                <a:solidFill>
                  <a:srgbClr val="515151"/>
                </a:solidFill>
                <a:effectLst>
                  <a:outerShdw blurRad="38100" dist="50800" dir="3000000" rotWithShape="0">
                    <a:srgbClr val="FFFFFF">
                      <a:alpha val="60000"/>
                    </a:srgbClr>
                  </a:outerShdw>
                </a:effectLst>
                <a:latin typeface="Cochin"/>
                <a:ea typeface="Cochin"/>
                <a:cs typeface="Cochin"/>
                <a:sym typeface="Cochin"/>
              </a:defRPr>
            </a:lvl2pPr>
            <a:lvl3pPr marL="0" indent="457200" algn="ctr">
              <a:spcBef>
                <a:spcPts val="0"/>
              </a:spcBef>
              <a:buSzTx/>
              <a:buNone/>
              <a:defRPr sz="4200">
                <a:solidFill>
                  <a:srgbClr val="515151"/>
                </a:solidFill>
                <a:effectLst>
                  <a:outerShdw blurRad="38100" dist="50800" dir="3000000" rotWithShape="0">
                    <a:srgbClr val="FFFFFF">
                      <a:alpha val="60000"/>
                    </a:srgbClr>
                  </a:outerShdw>
                </a:effectLst>
                <a:latin typeface="Cochin"/>
                <a:ea typeface="Cochin"/>
                <a:cs typeface="Cochin"/>
                <a:sym typeface="Cochin"/>
              </a:defRPr>
            </a:lvl3pPr>
            <a:lvl4pPr marL="0" indent="685800" algn="ctr">
              <a:spcBef>
                <a:spcPts val="0"/>
              </a:spcBef>
              <a:buSzTx/>
              <a:buNone/>
              <a:defRPr sz="4200">
                <a:solidFill>
                  <a:srgbClr val="515151"/>
                </a:solidFill>
                <a:effectLst>
                  <a:outerShdw blurRad="38100" dist="50800" dir="3000000" rotWithShape="0">
                    <a:srgbClr val="FFFFFF">
                      <a:alpha val="60000"/>
                    </a:srgbClr>
                  </a:outerShdw>
                </a:effectLst>
                <a:latin typeface="Cochin"/>
                <a:ea typeface="Cochin"/>
                <a:cs typeface="Cochin"/>
                <a:sym typeface="Cochin"/>
              </a:defRPr>
            </a:lvl4pPr>
            <a:lvl5pPr marL="0" indent="914400" algn="ctr">
              <a:spcBef>
                <a:spcPts val="0"/>
              </a:spcBef>
              <a:buSzTx/>
              <a:buNone/>
              <a:defRPr sz="4200">
                <a:solidFill>
                  <a:srgbClr val="515151"/>
                </a:solidFill>
                <a:effectLst>
                  <a:outerShdw blurRad="38100" dist="50800" dir="3000000" rotWithShape="0">
                    <a:srgbClr val="FFFFFF">
                      <a:alpha val="60000"/>
                    </a:srgbClr>
                  </a:outerShdw>
                </a:effectLst>
                <a:latin typeface="Cochin"/>
                <a:ea typeface="Cochin"/>
                <a:cs typeface="Cochin"/>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283" name="Shape 283"/>
          <p:cNvSpPr>
            <a:spLocks noGrp="1"/>
          </p:cNvSpPr>
          <p:nvPr>
            <p:ph type="sldNum" sz="quarter" idx="2"/>
          </p:nvPr>
        </p:nvSpPr>
        <p:spPr>
          <a:xfrm>
            <a:off x="6311900" y="9258300"/>
            <a:ext cx="368301" cy="393700"/>
          </a:xfrm>
          <a:prstGeom prst="rect">
            <a:avLst/>
          </a:prstGeom>
        </p:spPr>
        <p:txBody>
          <a:bodyPr/>
          <a:lstStyle>
            <a:lvl1pPr>
              <a:defRPr sz="2000">
                <a:solidFill>
                  <a:srgbClr val="515151"/>
                </a:solidFill>
                <a:latin typeface="Cochin"/>
                <a:ea typeface="Cochin"/>
                <a:cs typeface="Cochin"/>
                <a:sym typeface="Cochin"/>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90" name="Shape 290"/>
          <p:cNvSpPr>
            <a:spLocks noGrp="1"/>
          </p:cNvSpPr>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014872-2855-48C7-A0D3-5177CADA49EE}"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931645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14872-2855-48C7-A0D3-5177CADA49EE}"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2802641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014872-2855-48C7-A0D3-5177CADA49EE}"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3197057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014872-2855-48C7-A0D3-5177CADA49EE}" type="datetimeFigureOut">
              <a:rPr lang="en-US" smtClean="0"/>
              <a:t>9/17/2019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1258701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014872-2855-48C7-A0D3-5177CADA49EE}" type="datetimeFigureOut">
              <a:rPr lang="en-US" smtClean="0"/>
              <a:t>9/17/2019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3379855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014872-2855-48C7-A0D3-5177CADA49EE}" type="datetimeFigureOut">
              <a:rPr lang="en-US" smtClean="0"/>
              <a:t>9/17/2019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1915484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14872-2855-48C7-A0D3-5177CADA49EE}" type="datetimeFigureOut">
              <a:rPr lang="en-US" smtClean="0"/>
              <a:t>9/17/2019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3874187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17014872-2855-48C7-A0D3-5177CADA49EE}" type="datetimeFigureOut">
              <a:rPr lang="en-US" smtClean="0"/>
              <a:t>9/17/2019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1216621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6548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Shape 39"/>
          <p:cNvSpPr>
            <a:spLocks noGrp="1"/>
          </p:cNvSpPr>
          <p:nvPr>
            <p:ph type="title"/>
          </p:nvPr>
        </p:nvSpPr>
        <p:spPr>
          <a:xfrm>
            <a:off x="762000" y="419100"/>
            <a:ext cx="5384800" cy="4597400"/>
          </a:xfrm>
          <a:prstGeom prst="rect">
            <a:avLst/>
          </a:prstGeom>
        </p:spPr>
        <p:txBody>
          <a:bodyPr anchor="b"/>
          <a:lstStyle>
            <a:lvl1pPr>
              <a:defRPr sz="5200"/>
            </a:lvl1pPr>
          </a:lstStyle>
          <a:p>
            <a:r>
              <a:t>Title Text</a:t>
            </a:r>
          </a:p>
        </p:txBody>
      </p:sp>
      <p:sp>
        <p:nvSpPr>
          <p:cNvPr id="40" name="Shape 40"/>
          <p:cNvSpPr>
            <a:spLocks noGrp="1"/>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17014872-2855-48C7-A0D3-5177CADA49EE}" type="datetimeFigureOut">
              <a:rPr lang="en-US" smtClean="0"/>
              <a:t>9/17/2019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2184839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14872-2855-48C7-A0D3-5177CADA49EE}"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1391814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14872-2855-48C7-A0D3-5177CADA49EE}" type="datetimeFigureOut">
              <a:rPr lang="en-US" smtClean="0"/>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a:p>
        </p:txBody>
      </p:sp>
    </p:spTree>
    <p:extLst>
      <p:ext uri="{BB962C8B-B14F-4D97-AF65-F5344CB8AC3E}">
        <p14:creationId xmlns:p14="http://schemas.microsoft.com/office/powerpoint/2010/main" val="4043939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_Title &amp; Bullet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cool-background-textures-at_textures1.png">
            <a:extLst>
              <a:ext uri="{FF2B5EF4-FFF2-40B4-BE49-F238E27FC236}">
                <a16:creationId xmlns:a16="http://schemas.microsoft.com/office/drawing/2014/main" id="{7B3CC82A-9BB8-4F35-8EF8-CC441B13375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64" y="0"/>
            <a:ext cx="1427593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9" name="Title Text"/>
          <p:cNvSpPr txBox="1">
            <a:spLocks noGrp="1"/>
          </p:cNvSpPr>
          <p:nvPr>
            <p:ph type="title"/>
          </p:nvPr>
        </p:nvSpPr>
        <p:spPr>
          <a:xfrm>
            <a:off x="1079504" y="152400"/>
            <a:ext cx="10845798" cy="2095499"/>
          </a:xfrm>
          <a:prstGeom prst="rect">
            <a:avLst/>
          </a:prstGeom>
        </p:spPr>
        <p:txBody>
          <a:bodyPr/>
          <a:lstStyle>
            <a:lvl1pPr>
              <a:defRPr sz="5249" b="0">
                <a:latin typeface="American Typewriter"/>
                <a:ea typeface="American Typewriter"/>
                <a:cs typeface="American Typewriter"/>
                <a:sym typeface="American Typewriter"/>
              </a:defRPr>
            </a:lvl1pPr>
          </a:lstStyle>
          <a:p>
            <a:r>
              <a:t>Title Text</a:t>
            </a:r>
          </a:p>
        </p:txBody>
      </p:sp>
      <p:sp>
        <p:nvSpPr>
          <p:cNvPr id="240" name="Body Level One…"/>
          <p:cNvSpPr txBox="1">
            <a:spLocks noGrp="1"/>
          </p:cNvSpPr>
          <p:nvPr>
            <p:ph type="body" idx="1"/>
          </p:nvPr>
        </p:nvSpPr>
        <p:spPr>
          <a:xfrm>
            <a:off x="1079504" y="2527300"/>
            <a:ext cx="10845798" cy="6108700"/>
          </a:xfrm>
          <a:prstGeom prst="rect">
            <a:avLst/>
          </a:prstGeom>
        </p:spPr>
        <p:txBody>
          <a:bodyPr/>
          <a:lstStyle>
            <a:lvl1pPr marL="678256" indent="-421095">
              <a:spcBef>
                <a:spcPts val="2399"/>
              </a:spcBef>
              <a:buSzPct val="120000"/>
              <a:defRPr sz="3150">
                <a:solidFill>
                  <a:srgbClr val="FFFFFF"/>
                </a:solidFill>
                <a:latin typeface="American Typewriter"/>
                <a:ea typeface="American Typewriter"/>
                <a:cs typeface="American Typewriter"/>
                <a:sym typeface="American Typewriter"/>
              </a:defRPr>
            </a:lvl1pPr>
            <a:lvl2pPr marL="1071933" indent="-421095">
              <a:spcBef>
                <a:spcPts val="2399"/>
              </a:spcBef>
              <a:buSzPct val="120000"/>
              <a:defRPr sz="3150">
                <a:solidFill>
                  <a:srgbClr val="FFFFFF"/>
                </a:solidFill>
                <a:latin typeface="American Typewriter"/>
                <a:ea typeface="American Typewriter"/>
                <a:cs typeface="American Typewriter"/>
                <a:sym typeface="American Typewriter"/>
              </a:defRPr>
            </a:lvl2pPr>
            <a:lvl3pPr marL="1452911" indent="-421095">
              <a:spcBef>
                <a:spcPts val="2399"/>
              </a:spcBef>
              <a:buSzPct val="120000"/>
              <a:defRPr sz="3150">
                <a:solidFill>
                  <a:srgbClr val="FFFFFF"/>
                </a:solidFill>
                <a:latin typeface="American Typewriter"/>
                <a:ea typeface="American Typewriter"/>
                <a:cs typeface="American Typewriter"/>
                <a:sym typeface="American Typewriter"/>
              </a:defRPr>
            </a:lvl3pPr>
            <a:lvl4pPr marL="1846590" indent="-421095">
              <a:spcBef>
                <a:spcPts val="2399"/>
              </a:spcBef>
              <a:buSzPct val="120000"/>
              <a:defRPr sz="3150">
                <a:solidFill>
                  <a:srgbClr val="FFFFFF"/>
                </a:solidFill>
                <a:latin typeface="American Typewriter"/>
                <a:ea typeface="American Typewriter"/>
                <a:cs typeface="American Typewriter"/>
                <a:sym typeface="American Typewriter"/>
              </a:defRPr>
            </a:lvl4pPr>
            <a:lvl5pPr marL="2240268" indent="-421095">
              <a:spcBef>
                <a:spcPts val="2399"/>
              </a:spcBef>
              <a:buSzPct val="120000"/>
              <a:defRPr sz="3150">
                <a:solidFill>
                  <a:srgbClr val="FFFFFF"/>
                </a:solidFill>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id="{D5FA9E44-ED5C-4AA3-83FA-69FFCA9FA5D3}"/>
              </a:ext>
            </a:extLst>
          </p:cNvPr>
          <p:cNvSpPr txBox="1">
            <a:spLocks noGrp="1"/>
          </p:cNvSpPr>
          <p:nvPr>
            <p:ph type="sldNum" sz="quarter" idx="10"/>
          </p:nvPr>
        </p:nvSpPr>
        <p:spPr>
          <a:xfrm>
            <a:off x="6312749" y="9080786"/>
            <a:ext cx="383822" cy="368018"/>
          </a:xfrm>
        </p:spPr>
        <p:txBody>
          <a:bodyPr anchor="t">
            <a:normAutofit/>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DA42E3CF-D91C-4801-BC42-26572A48613E}" type="slidenum">
              <a:rPr/>
              <a:pPr>
                <a:defRPr>
                  <a:effectLst/>
                </a:defRPr>
              </a:pPr>
              <a:t>‹#›</a:t>
            </a:fld>
            <a:endParaRPr/>
          </a:p>
        </p:txBody>
      </p:sp>
    </p:spTree>
    <p:extLst>
      <p:ext uri="{BB962C8B-B14F-4D97-AF65-F5344CB8AC3E}">
        <p14:creationId xmlns:p14="http://schemas.microsoft.com/office/powerpoint/2010/main" val="5339251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654800" y="2374900"/>
            <a:ext cx="5588000" cy="68072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762000" y="965200"/>
            <a:ext cx="11480800" cy="7823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680200" y="5626100"/>
            <a:ext cx="5588000" cy="3441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Shape 84"/>
          <p:cNvSpPr>
            <a:spLocks noGrp="1"/>
          </p:cNvSpPr>
          <p:nvPr>
            <p:ph type="pic" sz="half" idx="14"/>
          </p:nvPr>
        </p:nvSpPr>
        <p:spPr>
          <a:xfrm>
            <a:off x="6680200" y="419100"/>
            <a:ext cx="5588000" cy="49149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Shape 85"/>
          <p:cNvSpPr>
            <a:spLocks noGrp="1"/>
          </p:cNvSpPr>
          <p:nvPr>
            <p:ph type="pic" sz="half" idx="15"/>
          </p:nvPr>
        </p:nvSpPr>
        <p:spPr>
          <a:xfrm>
            <a:off x="7620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62000" y="203200"/>
            <a:ext cx="11480800" cy="214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762000" y="2413000"/>
            <a:ext cx="11480800" cy="6362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74600"/>
          </a:xfrm>
          <a:prstGeom prst="rect">
            <a:avLst/>
          </a:prstGeom>
          <a:ln w="12700">
            <a:miter lim="400000"/>
          </a:ln>
        </p:spPr>
        <p:txBody>
          <a:bodyPr wrap="none" lIns="50800" tIns="50800" rIns="50800" bIns="50800">
            <a:spAutoFit/>
          </a:bodyPr>
          <a:lstStyle>
            <a:lvl1pPr>
              <a:defRPr sz="1800">
                <a:latin typeface="+mn-lt"/>
                <a:ea typeface="+mn-ea"/>
                <a:cs typeface="+mn-cs"/>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Lst>
  <p:transition spd="med"/>
  <p:txStyles>
    <p:titleStyle>
      <a:lvl1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7014872-2855-48C7-A0D3-5177CADA49EE}" type="datetimeFigureOut">
              <a:rPr lang="en-US" smtClean="0"/>
              <a:t>9/17/2019</a:t>
            </a:fld>
            <a:endParaRPr lang="en-US"/>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6804B493-2FF3-4258-BD54-76D93C69E7C4}" type="slidenum">
              <a:rPr lang="en-US" smtClean="0"/>
              <a:t>‹#›</a:t>
            </a:fld>
            <a:endParaRPr lang="en-US"/>
          </a:p>
        </p:txBody>
      </p:sp>
    </p:spTree>
    <p:extLst>
      <p:ext uri="{BB962C8B-B14F-4D97-AF65-F5344CB8AC3E}">
        <p14:creationId xmlns:p14="http://schemas.microsoft.com/office/powerpoint/2010/main" val="3282583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tif"/><Relationship Id="rId4" Type="http://schemas.openxmlformats.org/officeDocument/2006/relationships/image" Target="../media/image32.tif"/></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tif"/><Relationship Id="rId4" Type="http://schemas.openxmlformats.org/officeDocument/2006/relationships/image" Target="../media/image32.tif"/></Relationships>
</file>

<file path=ppt/slides/_rels/slide12.xml.rels><?xml version="1.0" encoding="UTF-8" standalone="yes"?>
<Relationships xmlns="http://schemas.openxmlformats.org/package/2006/relationships"><Relationship Id="rId3" Type="http://schemas.openxmlformats.org/officeDocument/2006/relationships/hyperlink" Target="https://www.gotquestions.org/guidance-Holy-Spirit.html" TargetMode="External"/><Relationship Id="rId2" Type="http://schemas.openxmlformats.org/officeDocument/2006/relationships/image" Target="../media/image32.tif"/><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tif"/><Relationship Id="rId4" Type="http://schemas.openxmlformats.org/officeDocument/2006/relationships/image" Target="../media/image32.ti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tif"/><Relationship Id="rId4" Type="http://schemas.openxmlformats.org/officeDocument/2006/relationships/image" Target="../media/image32.ti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biblegateway.com/passage/?search=eph+5%3A26&amp;version=NIV#fen-NIV-29331a"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tif"/><Relationship Id="rId5" Type="http://schemas.openxmlformats.org/officeDocument/2006/relationships/image" Target="../media/image32.ti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tif"/><Relationship Id="rId4" Type="http://schemas.openxmlformats.org/officeDocument/2006/relationships/image" Target="../media/image32.tif"/></Relationships>
</file>

<file path=ppt/slides/_rels/slide17.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42.tif"/><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2.tif"/><Relationship Id="rId7" Type="http://schemas.openxmlformats.org/officeDocument/2006/relationships/image" Target="../media/image46.png"/><Relationship Id="rId2" Type="http://schemas.openxmlformats.org/officeDocument/2006/relationships/image" Target="../media/image42.tif"/><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tif"/></Relationships>
</file>

<file path=ppt/slides/_rels/slide2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42.tif"/><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42.tif"/><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tif"/><Relationship Id="rId4" Type="http://schemas.openxmlformats.org/officeDocument/2006/relationships/image" Target="../media/image32.tif"/></Relationships>
</file>

<file path=ppt/slides/_rels/slide9.xml.rels><?xml version="1.0" encoding="UTF-8" standalone="yes"?>
<Relationships xmlns="http://schemas.openxmlformats.org/package/2006/relationships"><Relationship Id="rId3" Type="http://schemas.openxmlformats.org/officeDocument/2006/relationships/hyperlink" Target="https://www.gotquestions.org/guidance-Holy-Spirit.html" TargetMode="External"/><Relationship Id="rId2" Type="http://schemas.openxmlformats.org/officeDocument/2006/relationships/image" Target="../media/image32.tif"/><Relationship Id="rId1" Type="http://schemas.openxmlformats.org/officeDocument/2006/relationships/slideLayout" Target="../slideLayouts/slideLayout1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19875F-39EB-494B-B92D-4450F94D2CF3}"/>
              </a:ext>
            </a:extLst>
          </p:cNvPr>
          <p:cNvSpPr>
            <a:spLocks noGrp="1"/>
          </p:cNvSpPr>
          <p:nvPr>
            <p:ph type="title"/>
          </p:nvPr>
        </p:nvSpPr>
        <p:spPr>
          <a:xfrm>
            <a:off x="1788160" y="1219202"/>
            <a:ext cx="8940800" cy="49671"/>
          </a:xfrm>
        </p:spPr>
        <p:txBody>
          <a:bodyPr rtlCol="0">
            <a:normAutofit fontScale="90000"/>
          </a:bodyPr>
          <a:lstStyle/>
          <a:p>
            <a:pPr>
              <a:defRPr/>
            </a:pPr>
            <a:br>
              <a:rPr sz="1920" dirty="0"/>
            </a:br>
            <a:endParaRPr sz="1920" dirty="0"/>
          </a:p>
        </p:txBody>
      </p:sp>
      <p:sp>
        <p:nvSpPr>
          <p:cNvPr id="7171" name="Content Placeholder 4">
            <a:extLst>
              <a:ext uri="{FF2B5EF4-FFF2-40B4-BE49-F238E27FC236}">
                <a16:creationId xmlns:a16="http://schemas.microsoft.com/office/drawing/2014/main" id="{80125B67-2FD2-41FF-B71D-9C97B58A2262}"/>
              </a:ext>
            </a:extLst>
          </p:cNvPr>
          <p:cNvSpPr>
            <a:spLocks noGrp="1" noChangeArrowheads="1"/>
          </p:cNvSpPr>
          <p:nvPr>
            <p:ph idx="1"/>
          </p:nvPr>
        </p:nvSpPr>
        <p:spPr>
          <a:xfrm>
            <a:off x="0" y="0"/>
            <a:ext cx="13004800" cy="9753600"/>
          </a:xfrm>
          <a:solidFill>
            <a:schemeClr val="bg1">
              <a:lumMod val="75000"/>
            </a:schemeClr>
          </a:solidFill>
        </p:spPr>
        <p:txBody>
          <a:bodyPr rtlCol="0">
            <a:normAutofit fontScale="25000" lnSpcReduction="20000"/>
          </a:bodyPr>
          <a:lstStyle/>
          <a:p>
            <a:pPr marL="0" indent="0">
              <a:buNone/>
              <a:defRPr/>
            </a:pPr>
            <a:r>
              <a:rPr lang="en-US" altLang="en-US" sz="8249" dirty="0"/>
              <a:t>      </a:t>
            </a:r>
            <a:r>
              <a:rPr lang="en-US" altLang="en-US" sz="9102" dirty="0"/>
              <a:t>ANNOUNCEMENTS AND PEOPLE WE NEED TO </a:t>
            </a:r>
            <a:r>
              <a:rPr lang="en-US" altLang="en-US" sz="9102" b="1" dirty="0"/>
              <a:t>PRAY</a:t>
            </a:r>
            <a:r>
              <a:rPr lang="en-US" altLang="en-US" sz="9102" dirty="0"/>
              <a:t> FOR:</a:t>
            </a:r>
          </a:p>
          <a:p>
            <a:pPr marL="0" indent="0">
              <a:buNone/>
              <a:defRPr/>
            </a:pPr>
            <a:r>
              <a:rPr lang="en-US" altLang="en-US" sz="4834" dirty="0"/>
              <a:t> </a:t>
            </a:r>
          </a:p>
          <a:p>
            <a:pPr marL="0" indent="0">
              <a:buNone/>
              <a:defRPr/>
            </a:pPr>
            <a:r>
              <a:rPr lang="en-US" altLang="en-US" sz="13652" dirty="0"/>
              <a:t>Griff Barnes, Ann Perry, Jeanette Barnes, Hugh &amp; Betty Robinson, Becky Perez, Wilma &amp; Griff and our shut-ins.</a:t>
            </a:r>
          </a:p>
          <a:p>
            <a:pPr marL="0" indent="0">
              <a:buNone/>
              <a:defRPr/>
            </a:pPr>
            <a:endParaRPr lang="en-US" altLang="en-US" sz="13652" dirty="0"/>
          </a:p>
          <a:p>
            <a:pPr marL="0" indent="0">
              <a:buNone/>
              <a:defRPr/>
            </a:pPr>
            <a:r>
              <a:rPr lang="en-US" altLang="en-US" sz="13652" dirty="0"/>
              <a:t>* Bro.VA Passed away on 9/3/19 so please pray for the Weidner family</a:t>
            </a:r>
          </a:p>
          <a:p>
            <a:pPr marL="0" indent="0">
              <a:buNone/>
              <a:defRPr/>
            </a:pPr>
            <a:endParaRPr lang="en-US" altLang="en-US" sz="13652" dirty="0"/>
          </a:p>
          <a:p>
            <a:pPr marL="0" indent="0">
              <a:buNone/>
              <a:defRPr/>
            </a:pPr>
            <a:r>
              <a:rPr lang="en-US" altLang="en-US" sz="13652" dirty="0"/>
              <a:t>* Please continue to pray for little Ellie as she fights for her life in the hospital with many complications including a very weak immune system</a:t>
            </a:r>
          </a:p>
          <a:p>
            <a:pPr marL="0" indent="0">
              <a:buNone/>
              <a:defRPr/>
            </a:pPr>
            <a:endParaRPr lang="en-US" altLang="en-US" sz="13652" dirty="0"/>
          </a:p>
          <a:p>
            <a:pPr marL="0" indent="0">
              <a:buNone/>
              <a:defRPr/>
            </a:pPr>
            <a:r>
              <a:rPr lang="en-US" altLang="en-US" sz="13652" dirty="0"/>
              <a:t>* Women’s Bible study every other Thursday here at Pecan Valley</a:t>
            </a:r>
          </a:p>
          <a:p>
            <a:pPr marL="0" indent="0">
              <a:buNone/>
              <a:defRPr/>
            </a:pPr>
            <a:endParaRPr lang="en-US" altLang="en-US" sz="13652" dirty="0"/>
          </a:p>
          <a:p>
            <a:pPr marL="0" indent="0">
              <a:buNone/>
              <a:defRPr/>
            </a:pPr>
            <a:r>
              <a:rPr lang="en-US" altLang="en-US" sz="13652" dirty="0"/>
              <a:t>*Please pray for Amanda and the </a:t>
            </a:r>
            <a:r>
              <a:rPr lang="en-US" altLang="en-US" sz="13652" dirty="0" err="1"/>
              <a:t>Covarrubia</a:t>
            </a:r>
            <a:r>
              <a:rPr lang="en-US" altLang="en-US" sz="13652" dirty="0"/>
              <a:t> family as she recovers from a traumatic event that has affected the whole family.</a:t>
            </a:r>
          </a:p>
          <a:p>
            <a:pPr marL="0" indent="0">
              <a:buNone/>
              <a:defRPr/>
            </a:pPr>
            <a:endParaRPr lang="en-US" altLang="en-US" sz="13652" dirty="0"/>
          </a:p>
          <a:p>
            <a:pPr marL="0" indent="0">
              <a:buNone/>
              <a:defRPr/>
            </a:pPr>
            <a:r>
              <a:rPr lang="en-US" altLang="en-US" sz="13652" dirty="0"/>
              <a:t>*Let us not forget to invite our families and friends to come and worship GOD and fulfill the commandments of the Lord Jesus.</a:t>
            </a:r>
          </a:p>
          <a:p>
            <a:pPr marL="0" indent="0">
              <a:buNone/>
              <a:defRPr/>
            </a:pPr>
            <a:endParaRPr lang="en-US" altLang="en-US" sz="13652" dirty="0"/>
          </a:p>
          <a:p>
            <a:pPr marL="0" indent="0">
              <a:buNone/>
              <a:defRPr/>
            </a:pPr>
            <a:r>
              <a:rPr lang="en-US" altLang="en-US" sz="13652" dirty="0"/>
              <a:t>*Pls remember Ginger Adams in your prayers as she travels to Colorado.</a:t>
            </a:r>
          </a:p>
          <a:p>
            <a:pPr marL="0" indent="0">
              <a:buNone/>
              <a:defRPr/>
            </a:pPr>
            <a:endParaRPr lang="en-US" altLang="en-US" sz="4834" dirty="0"/>
          </a:p>
          <a:p>
            <a:pPr marL="0" indent="0">
              <a:buNone/>
              <a:defRPr/>
            </a:pPr>
            <a:endParaRPr lang="en-US" altLang="en-US" sz="2987" dirty="0"/>
          </a:p>
          <a:p>
            <a:pPr marL="0" indent="0">
              <a:buNone/>
              <a:defRPr/>
            </a:pPr>
            <a:r>
              <a:rPr lang="en-US" altLang="en-US" sz="2987" dirty="0"/>
              <a:t> </a:t>
            </a:r>
          </a:p>
          <a:p>
            <a:pPr marL="0" indent="0">
              <a:buNone/>
              <a:defRPr/>
            </a:pPr>
            <a:endParaRPr lang="en-US" altLang="en-US" sz="2987" dirty="0"/>
          </a:p>
          <a:p>
            <a:pPr marL="0" indent="0">
              <a:buNone/>
              <a:defRPr/>
            </a:pPr>
            <a:endParaRPr lang="en-US" altLang="en-US" sz="2987" dirty="0"/>
          </a:p>
          <a:p>
            <a:pPr marL="0" indent="0">
              <a:buNone/>
              <a:defRPr/>
            </a:pPr>
            <a:endParaRPr lang="en-US" altLang="en-US" sz="2987" dirty="0"/>
          </a:p>
          <a:p>
            <a:pPr marL="0" indent="0">
              <a:buNone/>
              <a:defRPr/>
            </a:pPr>
            <a:endParaRPr lang="en-US" altLang="en-US" sz="2987" dirty="0"/>
          </a:p>
          <a:p>
            <a:pPr marL="0" indent="0">
              <a:buNone/>
              <a:defRPr/>
            </a:pPr>
            <a:r>
              <a:rPr lang="en-US" altLang="en-US" sz="2987" dirty="0"/>
              <a:t> </a:t>
            </a:r>
          </a:p>
        </p:txBody>
      </p:sp>
    </p:spTree>
    <p:custDataLst>
      <p:tags r:id="rId1"/>
    </p:custData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Picture 378"/>
          <p:cNvPicPr>
            <a:picLocks/>
          </p:cNvPicPr>
          <p:nvPr/>
        </p:nvPicPr>
        <p:blipFill>
          <a:blip r:embed="rId2"/>
          <a:stretch>
            <a:fillRect/>
          </a:stretch>
        </p:blipFill>
        <p:spPr>
          <a:xfrm>
            <a:off x="-79587" y="3377454"/>
            <a:ext cx="4644956" cy="6415415"/>
          </a:xfrm>
          <a:prstGeom prst="rect">
            <a:avLst/>
          </a:prstGeom>
          <a:effectLst>
            <a:outerShdw blurRad="139700" dist="76200" dir="2700000" rotWithShape="0">
              <a:srgbClr val="000000"/>
            </a:outerShdw>
            <a:reflection stA="30000" endPos="40000" dir="5400000" sy="-100000" algn="bl" rotWithShape="0"/>
          </a:effectLst>
        </p:spPr>
      </p:pic>
      <p:pic>
        <p:nvPicPr>
          <p:cNvPr id="380" name="Picture 379"/>
          <p:cNvPicPr>
            <a:picLocks/>
          </p:cNvPicPr>
          <p:nvPr/>
        </p:nvPicPr>
        <p:blipFill>
          <a:blip r:embed="rId3"/>
          <a:stretch>
            <a:fillRect/>
          </a:stretch>
        </p:blipFill>
        <p:spPr>
          <a:xfrm>
            <a:off x="-10700" y="3321262"/>
            <a:ext cx="4507181" cy="6502401"/>
          </a:xfrm>
          <a:prstGeom prst="rect">
            <a:avLst/>
          </a:prstGeom>
        </p:spPr>
      </p:pic>
      <p:pic>
        <p:nvPicPr>
          <p:cNvPr id="381" name="pasted-image.tiff"/>
          <p:cNvPicPr>
            <a:picLocks noChangeAspect="1"/>
          </p:cNvPicPr>
          <p:nvPr/>
        </p:nvPicPr>
        <p:blipFill>
          <a:blip r:embed="rId4"/>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pic>
        <p:nvPicPr>
          <p:cNvPr id="382" name="pasted-image.tiff"/>
          <p:cNvPicPr>
            <a:picLocks noChangeAspect="1"/>
          </p:cNvPicPr>
          <p:nvPr/>
        </p:nvPicPr>
        <p:blipFill>
          <a:blip r:embed="rId5"/>
          <a:stretch>
            <a:fillRect/>
          </a:stretch>
        </p:blipFill>
        <p:spPr>
          <a:xfrm>
            <a:off x="563680" y="1409890"/>
            <a:ext cx="11877440" cy="1198223"/>
          </a:xfrm>
          <a:prstGeom prst="rect">
            <a:avLst/>
          </a:prstGeom>
          <a:ln w="12700">
            <a:miter lim="400000"/>
          </a:ln>
          <a:effectLst>
            <a:outerShdw blurRad="139700" dist="76200" dir="11963399" rotWithShape="0">
              <a:srgbClr val="FFFFFF">
                <a:alpha val="83116"/>
              </a:srgbClr>
            </a:outerShdw>
          </a:effectLst>
        </p:spPr>
      </p:pic>
      <p:sp>
        <p:nvSpPr>
          <p:cNvPr id="383" name="Shape 383"/>
          <p:cNvSpPr/>
          <p:nvPr/>
        </p:nvSpPr>
        <p:spPr>
          <a:xfrm>
            <a:off x="128868" y="2597466"/>
            <a:ext cx="12747064" cy="964367"/>
          </a:xfrm>
          <a:prstGeom prst="rect">
            <a:avLst/>
          </a:prstGeom>
          <a:ln w="12700">
            <a:miter lim="400000"/>
          </a:ln>
          <a:effectLst>
            <a:outerShdw blurRad="139700" dist="762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blurRad="63500" dist="63500" dir="2382451" rotWithShape="0">
                    <a:srgbClr val="000000"/>
                  </a:outerShdw>
                </a:effectLst>
                <a:latin typeface="Hoefler Text"/>
                <a:ea typeface="Hoefler Text"/>
                <a:cs typeface="Hoefler Text"/>
                <a:sym typeface="Hoefler Text"/>
              </a:defRPr>
            </a:pPr>
            <a:r>
              <a:rPr sz="2800" b="1" baseline="31999" dirty="0"/>
              <a:t>1</a:t>
            </a:r>
            <a:r>
              <a:rPr sz="2800" b="1" dirty="0"/>
              <a:t> T</a:t>
            </a:r>
            <a:r>
              <a:rPr sz="2800" b="1" i="1" dirty="0"/>
              <a:t>here is</a:t>
            </a:r>
            <a:r>
              <a:rPr sz="2800" b="1" dirty="0"/>
              <a:t> therefore now no condemnation to those who are in Christ Jesus, who do not walk according to the flesh, but according to the Spirit.</a:t>
            </a:r>
          </a:p>
        </p:txBody>
      </p:sp>
      <p:sp>
        <p:nvSpPr>
          <p:cNvPr id="384" name="Shape 384"/>
          <p:cNvSpPr/>
          <p:nvPr/>
        </p:nvSpPr>
        <p:spPr>
          <a:xfrm>
            <a:off x="4436797" y="3825815"/>
            <a:ext cx="8475069" cy="5657970"/>
          </a:xfrm>
          <a:prstGeom prst="rect">
            <a:avLst/>
          </a:prstGeom>
          <a:ln w="12700">
            <a:miter lim="400000"/>
          </a:ln>
          <a:effectLst>
            <a:outerShdw blurRad="139700" dist="762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685800" indent="-685800" algn="l" defTabSz="457200">
              <a:spcBef>
                <a:spcPts val="1200"/>
              </a:spcBef>
              <a:buSzPct val="50000"/>
              <a:buBlip>
                <a:blip r:embed="rId6"/>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dirty="0"/>
              <a:t>For those who walk according to it – (8:1-4; John 6:63; 12:48; 2 John 1:9; Heb. 7:18,19; 10:1-10)</a:t>
            </a:r>
          </a:p>
          <a:p>
            <a:pPr marL="685800" indent="-685800" algn="l" defTabSz="457200">
              <a:spcBef>
                <a:spcPts val="1200"/>
              </a:spcBef>
              <a:buSzPct val="50000"/>
              <a:buBlip>
                <a:blip r:embed="rId6"/>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dirty="0"/>
              <a:t>For those who set their mind on it — (5-8; Col. 3:1,2; Rom 12:1,2; </a:t>
            </a:r>
            <a:r>
              <a:rPr dirty="0" err="1"/>
              <a:t>Phili</a:t>
            </a:r>
            <a:r>
              <a:rPr dirty="0"/>
              <a:t> 4:8; </a:t>
            </a:r>
            <a:r>
              <a:rPr dirty="0" err="1"/>
              <a:t>Eph</a:t>
            </a:r>
            <a:r>
              <a:rPr dirty="0"/>
              <a:t> 4:23; 1 Pet 1:13-22)</a:t>
            </a:r>
          </a:p>
          <a:p>
            <a:pPr marL="685800" indent="-685800" algn="l" defTabSz="457200">
              <a:spcBef>
                <a:spcPts val="1200"/>
              </a:spcBef>
              <a:buSzPct val="50000"/>
              <a:buBlip>
                <a:blip r:embed="rId6"/>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dirty="0"/>
              <a:t>For those who are made righteous by it &amp; place their hope upon it — (9-11; 1:16,17; Rom 6:3,4; 1 Cor. 6:14)</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80"/>
                                        </p:tgtEl>
                                        <p:attrNameLst>
                                          <p:attrName>style.visibility</p:attrName>
                                        </p:attrNameLst>
                                      </p:cBhvr>
                                      <p:to>
                                        <p:strVal val="visible"/>
                                      </p:to>
                                    </p:set>
                                    <p:animEffect transition="in" filter="dissolve">
                                      <p:cBhvr>
                                        <p:cTn id="7" dur="15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84">
                                            <p:bg/>
                                          </p:spTgt>
                                        </p:tgtEl>
                                        <p:attrNameLst>
                                          <p:attrName>style.visibility</p:attrName>
                                        </p:attrNameLst>
                                      </p:cBhvr>
                                      <p:to>
                                        <p:strVal val="visible"/>
                                      </p:to>
                                    </p:set>
                                    <p:animEffect transition="in" filter="wipe(left)">
                                      <p:cBhvr>
                                        <p:cTn id="12" dur="1500"/>
                                        <p:tgtEl>
                                          <p:spTgt spid="384">
                                            <p:bg/>
                                          </p:spTgt>
                                        </p:tgtEl>
                                      </p:cBhvr>
                                    </p:animEffect>
                                  </p:childTnLst>
                                </p:cTn>
                              </p:par>
                              <p:par>
                                <p:cTn id="13" presetID="22" presetClass="entr" presetSubtype="8" fill="hold" grpId="2" nodeType="withEffect">
                                  <p:stCondLst>
                                    <p:cond delay="0"/>
                                  </p:stCondLst>
                                  <p:iterate>
                                    <p:tmAbs val="0"/>
                                  </p:iterate>
                                  <p:childTnLst>
                                    <p:set>
                                      <p:cBhvr>
                                        <p:cTn id="14" fill="hold"/>
                                        <p:tgtEl>
                                          <p:spTgt spid="384">
                                            <p:txEl>
                                              <p:pRg st="0" end="0"/>
                                            </p:txEl>
                                          </p:spTgt>
                                        </p:tgtEl>
                                        <p:attrNameLst>
                                          <p:attrName>style.visibility</p:attrName>
                                        </p:attrNameLst>
                                      </p:cBhvr>
                                      <p:to>
                                        <p:strVal val="visible"/>
                                      </p:to>
                                    </p:set>
                                    <p:animEffect transition="in" filter="wipe(left)">
                                      <p:cBhvr>
                                        <p:cTn id="15" dur="1500"/>
                                        <p:tgtEl>
                                          <p:spTgt spid="38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2" nodeType="clickEffect">
                                  <p:stCondLst>
                                    <p:cond delay="0"/>
                                  </p:stCondLst>
                                  <p:iterate>
                                    <p:tmAbs val="0"/>
                                  </p:iterate>
                                  <p:childTnLst>
                                    <p:set>
                                      <p:cBhvr>
                                        <p:cTn id="19" fill="hold"/>
                                        <p:tgtEl>
                                          <p:spTgt spid="384">
                                            <p:txEl>
                                              <p:pRg st="1" end="1"/>
                                            </p:txEl>
                                          </p:spTgt>
                                        </p:tgtEl>
                                        <p:attrNameLst>
                                          <p:attrName>style.visibility</p:attrName>
                                        </p:attrNameLst>
                                      </p:cBhvr>
                                      <p:to>
                                        <p:strVal val="visible"/>
                                      </p:to>
                                    </p:set>
                                    <p:animEffect transition="in" filter="wipe(left)">
                                      <p:cBhvr>
                                        <p:cTn id="20" dur="1500"/>
                                        <p:tgtEl>
                                          <p:spTgt spid="38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2" nodeType="clickEffect">
                                  <p:stCondLst>
                                    <p:cond delay="0"/>
                                  </p:stCondLst>
                                  <p:iterate>
                                    <p:tmAbs val="0"/>
                                  </p:iterate>
                                  <p:childTnLst>
                                    <p:set>
                                      <p:cBhvr>
                                        <p:cTn id="24" fill="hold"/>
                                        <p:tgtEl>
                                          <p:spTgt spid="384">
                                            <p:txEl>
                                              <p:pRg st="2" end="2"/>
                                            </p:txEl>
                                          </p:spTgt>
                                        </p:tgtEl>
                                        <p:attrNameLst>
                                          <p:attrName>style.visibility</p:attrName>
                                        </p:attrNameLst>
                                      </p:cBhvr>
                                      <p:to>
                                        <p:strVal val="visible"/>
                                      </p:to>
                                    </p:set>
                                    <p:animEffect transition="in" filter="wipe(left)">
                                      <p:cBhvr>
                                        <p:cTn id="25" dur="1500"/>
                                        <p:tgtEl>
                                          <p:spTgt spid="3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animBg="1" advAuto="0"/>
      <p:bldP spid="384" grpId="2"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385"/>
          <p:cNvPicPr>
            <a:picLocks/>
          </p:cNvPicPr>
          <p:nvPr/>
        </p:nvPicPr>
        <p:blipFill>
          <a:blip r:embed="rId2"/>
          <a:stretch>
            <a:fillRect/>
          </a:stretch>
        </p:blipFill>
        <p:spPr>
          <a:xfrm>
            <a:off x="-79587" y="3377454"/>
            <a:ext cx="4644956" cy="6415415"/>
          </a:xfrm>
          <a:prstGeom prst="rect">
            <a:avLst/>
          </a:prstGeom>
          <a:effectLst>
            <a:outerShdw blurRad="139700" dist="76200" dir="2700000" rotWithShape="0">
              <a:srgbClr val="000000"/>
            </a:outerShdw>
            <a:reflection stA="30000" endPos="40000" dir="5400000" sy="-100000" algn="bl" rotWithShape="0"/>
          </a:effectLst>
        </p:spPr>
      </p:pic>
      <p:pic>
        <p:nvPicPr>
          <p:cNvPr id="387" name="Picture 386"/>
          <p:cNvPicPr>
            <a:picLocks/>
          </p:cNvPicPr>
          <p:nvPr/>
        </p:nvPicPr>
        <p:blipFill>
          <a:blip r:embed="rId3"/>
          <a:stretch>
            <a:fillRect/>
          </a:stretch>
        </p:blipFill>
        <p:spPr>
          <a:xfrm>
            <a:off x="-10700" y="3321262"/>
            <a:ext cx="4507181" cy="6502401"/>
          </a:xfrm>
          <a:prstGeom prst="rect">
            <a:avLst/>
          </a:prstGeom>
        </p:spPr>
      </p:pic>
      <p:pic>
        <p:nvPicPr>
          <p:cNvPr id="388" name="pasted-image.tiff"/>
          <p:cNvPicPr>
            <a:picLocks noChangeAspect="1"/>
          </p:cNvPicPr>
          <p:nvPr/>
        </p:nvPicPr>
        <p:blipFill>
          <a:blip r:embed="rId4"/>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pic>
        <p:nvPicPr>
          <p:cNvPr id="389" name="pasted-image.tiff"/>
          <p:cNvPicPr>
            <a:picLocks noChangeAspect="1"/>
          </p:cNvPicPr>
          <p:nvPr/>
        </p:nvPicPr>
        <p:blipFill>
          <a:blip r:embed="rId5"/>
          <a:stretch>
            <a:fillRect/>
          </a:stretch>
        </p:blipFill>
        <p:spPr>
          <a:xfrm>
            <a:off x="563680" y="1409890"/>
            <a:ext cx="11877440" cy="1198223"/>
          </a:xfrm>
          <a:prstGeom prst="rect">
            <a:avLst/>
          </a:prstGeom>
          <a:ln w="12700">
            <a:miter lim="400000"/>
          </a:ln>
          <a:effectLst>
            <a:outerShdw blurRad="139700" dist="76200" dir="11963399" rotWithShape="0">
              <a:srgbClr val="FFFFFF">
                <a:alpha val="83116"/>
              </a:srgbClr>
            </a:outerShdw>
          </a:effectLst>
        </p:spPr>
      </p:pic>
      <p:sp>
        <p:nvSpPr>
          <p:cNvPr id="390" name="Shape 390"/>
          <p:cNvSpPr/>
          <p:nvPr/>
        </p:nvSpPr>
        <p:spPr>
          <a:xfrm>
            <a:off x="128868" y="2597466"/>
            <a:ext cx="12747064" cy="964367"/>
          </a:xfrm>
          <a:prstGeom prst="rect">
            <a:avLst/>
          </a:prstGeom>
          <a:ln w="12700">
            <a:miter lim="400000"/>
          </a:ln>
          <a:effectLst>
            <a:outerShdw blurRad="139700" dist="762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blurRad="63500" dist="63500" dir="2382451" rotWithShape="0">
                    <a:srgbClr val="000000"/>
                  </a:outerShdw>
                </a:effectLst>
                <a:latin typeface="Hoefler Text"/>
                <a:ea typeface="Hoefler Text"/>
                <a:cs typeface="Hoefler Text"/>
                <a:sym typeface="Hoefler Text"/>
              </a:defRPr>
            </a:pPr>
            <a:r>
              <a:rPr sz="2800" b="1" baseline="31999" dirty="0"/>
              <a:t>1</a:t>
            </a:r>
            <a:r>
              <a:rPr sz="2800" b="1" dirty="0"/>
              <a:t> T</a:t>
            </a:r>
            <a:r>
              <a:rPr sz="2800" b="1" i="1" dirty="0"/>
              <a:t>here is</a:t>
            </a:r>
            <a:r>
              <a:rPr sz="2800" b="1" dirty="0"/>
              <a:t> therefore now no condemnation to those who are in Christ Jesus, who do not walk according to the flesh, but according to the Spirit.</a:t>
            </a:r>
          </a:p>
        </p:txBody>
      </p:sp>
      <p:sp>
        <p:nvSpPr>
          <p:cNvPr id="391" name="Shape 391"/>
          <p:cNvSpPr/>
          <p:nvPr/>
        </p:nvSpPr>
        <p:spPr>
          <a:xfrm>
            <a:off x="4436797" y="3825815"/>
            <a:ext cx="8475069" cy="5657970"/>
          </a:xfrm>
          <a:prstGeom prst="rect">
            <a:avLst/>
          </a:prstGeom>
          <a:ln w="12700">
            <a:miter lim="400000"/>
          </a:ln>
          <a:effectLst>
            <a:outerShdw blurRad="139700" dist="762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685800" indent="-685800" algn="l" defTabSz="457200">
              <a:spcBef>
                <a:spcPts val="1200"/>
              </a:spcBef>
              <a:buSzPct val="50000"/>
              <a:buBlip>
                <a:blip r:embed="rId6"/>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t>For those who put to death the deeds of the body by it — (12,13; Eph 4:22; Col. 3:5-10)</a:t>
            </a:r>
          </a:p>
          <a:p>
            <a:pPr marL="685800" indent="-685800" algn="l" defTabSz="457200">
              <a:spcBef>
                <a:spcPts val="1200"/>
              </a:spcBef>
              <a:buSzPct val="50000"/>
              <a:buBlip>
                <a:blip r:embed="rId6"/>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t>For those who are led by it, [by the Spirit] are the sons of God by adoption — (14,15; 2 Tim 3:16,17; Eph 1:3-13; Gal 3:26,27; 4:1-9; 5:18)</a:t>
            </a:r>
          </a:p>
          <a:p>
            <a:pPr marL="685800" indent="-685800" algn="l" defTabSz="457200">
              <a:spcBef>
                <a:spcPts val="1200"/>
              </a:spcBef>
              <a:buSzPct val="50000"/>
              <a:buBlip>
                <a:blip r:embed="rId6"/>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t>The Holy Spirit bears witness — (16,17; Acts 26:18; Gal 3:28,29)</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91">
                                            <p:txEl>
                                              <p:pRg st="1" end="1"/>
                                            </p:txEl>
                                          </p:spTgt>
                                        </p:tgtEl>
                                        <p:attrNameLst>
                                          <p:attrName>style.visibility</p:attrName>
                                        </p:attrNameLst>
                                      </p:cBhvr>
                                      <p:to>
                                        <p:strVal val="visible"/>
                                      </p:to>
                                    </p:set>
                                    <p:animEffect transition="in" filter="wipe(left)">
                                      <p:cBhvr>
                                        <p:cTn id="7" dur="1500"/>
                                        <p:tgtEl>
                                          <p:spTgt spid="3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iterate>
                                    <p:tmAbs val="0"/>
                                  </p:iterate>
                                  <p:childTnLst>
                                    <p:set>
                                      <p:cBhvr>
                                        <p:cTn id="11" fill="hold"/>
                                        <p:tgtEl>
                                          <p:spTgt spid="391">
                                            <p:txEl>
                                              <p:pRg st="2" end="2"/>
                                            </p:txEl>
                                          </p:spTgt>
                                        </p:tgtEl>
                                        <p:attrNameLst>
                                          <p:attrName>style.visibility</p:attrName>
                                        </p:attrNameLst>
                                      </p:cBhvr>
                                      <p:to>
                                        <p:strVal val="visible"/>
                                      </p:to>
                                    </p:set>
                                    <p:animEffect transition="in" filter="wipe(left)">
                                      <p:cBhvr>
                                        <p:cTn id="12" dur="1500"/>
                                        <p:tgtEl>
                                          <p:spTgt spid="3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pasted-image.tiff"/>
          <p:cNvPicPr>
            <a:picLocks noChangeAspect="1"/>
          </p:cNvPicPr>
          <p:nvPr/>
        </p:nvPicPr>
        <p:blipFill>
          <a:blip r:embed="rId2"/>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
        <p:nvSpPr>
          <p:cNvPr id="367" name="Shape 367"/>
          <p:cNvSpPr/>
          <p:nvPr/>
        </p:nvSpPr>
        <p:spPr>
          <a:xfrm>
            <a:off x="260168" y="5488782"/>
            <a:ext cx="12484464" cy="2010807"/>
          </a:xfrm>
          <a:prstGeom prst="rect">
            <a:avLst/>
          </a:prstGeom>
          <a:solidFill>
            <a:srgbClr val="FFFFFF"/>
          </a:solidFill>
          <a:ln w="12700">
            <a:miter lim="400000"/>
          </a:ln>
          <a:effectLst>
            <a:outerShdw blurRad="139700" dist="81085" dir="5400000" rotWithShape="0">
              <a:srgbClr val="000000">
                <a:alpha val="98688"/>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4300">
                <a:solidFill>
                  <a:srgbClr val="000000"/>
                </a:solidFill>
                <a:latin typeface="Times New Roman"/>
                <a:ea typeface="Times New Roman"/>
                <a:cs typeface="Times New Roman"/>
                <a:sym typeface="Times New Roman"/>
              </a:defRPr>
            </a:pPr>
            <a:r>
              <a:rPr kumimoji="0" sz="4300" b="0" i="0" u="none" strike="noStrike" kern="0" cap="none" spc="0" normalizeH="0" baseline="0" noProof="0" dirty="0">
                <a:ln>
                  <a:noFill/>
                </a:ln>
                <a:solidFill>
                  <a:srgbClr val="000000"/>
                </a:solidFill>
                <a:effectLst>
                  <a:outerShdw blurRad="50800" dist="25400" dir="5400000" rotWithShape="0">
                    <a:srgbClr val="000000"/>
                  </a:outerShdw>
                </a:effectLst>
                <a:uLnTx/>
                <a:uFillTx/>
                <a:latin typeface="Times New Roman"/>
                <a:cs typeface="Times New Roman"/>
                <a:sym typeface="Times New Roman"/>
              </a:rPr>
              <a:t>But how do we recognize the Spirit’s guidance? How do we discern between our own thoughts and His lead</a:t>
            </a:r>
            <a:r>
              <a:rPr kumimoji="0" lang="en-US" sz="4300" b="0" i="0" u="none" strike="noStrike" kern="0" cap="none" spc="0" normalizeH="0" baseline="0" noProof="0" dirty="0">
                <a:ln>
                  <a:noFill/>
                </a:ln>
                <a:solidFill>
                  <a:srgbClr val="000000"/>
                </a:solidFill>
                <a:effectLst>
                  <a:outerShdw blurRad="50800" dist="25400" dir="5400000" rotWithShape="0">
                    <a:srgbClr val="000000"/>
                  </a:outerShdw>
                </a:effectLst>
                <a:uLnTx/>
                <a:uFillTx/>
                <a:latin typeface="Times New Roman"/>
                <a:cs typeface="Times New Roman"/>
                <a:sym typeface="Times New Roman"/>
              </a:rPr>
              <a:t>ing?</a:t>
            </a:r>
            <a:endParaRPr kumimoji="0" sz="4300" b="0" i="0" u="none" strike="noStrike" kern="0" cap="none" spc="0" normalizeH="0" baseline="0" noProof="0" dirty="0">
              <a:ln>
                <a:noFill/>
              </a:ln>
              <a:solidFill>
                <a:srgbClr val="000000"/>
              </a:solidFill>
              <a:effectLst>
                <a:outerShdw blurRad="50800" dist="25400" dir="5400000" rotWithShape="0">
                  <a:srgbClr val="000000"/>
                </a:outerShdw>
              </a:effectLst>
              <a:uLnTx/>
              <a:uFillTx/>
              <a:latin typeface="Times New Roman"/>
              <a:cs typeface="Times New Roman"/>
              <a:sym typeface="Times New Roman"/>
            </a:endParaRPr>
          </a:p>
          <a:p>
            <a:pPr marL="0" marR="0" lvl="0" indent="0" algn="ctr" defTabSz="584200" rtl="0" eaLnBrk="1" fontAlgn="auto" latinLnBrk="0" hangingPunct="0">
              <a:lnSpc>
                <a:spcPct val="100000"/>
              </a:lnSpc>
              <a:spcBef>
                <a:spcPts val="0"/>
              </a:spcBef>
              <a:spcAft>
                <a:spcPts val="0"/>
              </a:spcAft>
              <a:buClrTx/>
              <a:buSzTx/>
              <a:buFontTx/>
              <a:buNone/>
              <a:tabLst/>
              <a:defRPr>
                <a:solidFill>
                  <a:srgbClr val="000000"/>
                </a:solidFill>
                <a:latin typeface="Helvetica"/>
                <a:ea typeface="Helvetica"/>
                <a:cs typeface="Helvetica"/>
                <a:sym typeface="Helvetica"/>
              </a:defRPr>
            </a:pPr>
            <a:r>
              <a:rPr kumimoji="0" sz="3800" b="0" i="0" u="none" strike="noStrike" kern="0" cap="none" spc="0" normalizeH="0" baseline="0" noProof="0" dirty="0">
                <a:ln>
                  <a:noFill/>
                </a:ln>
                <a:solidFill>
                  <a:srgbClr val="000000"/>
                </a:solidFill>
                <a:effectLst>
                  <a:outerShdw blurRad="50800" dist="25400" dir="5400000" rotWithShape="0">
                    <a:srgbClr val="000000"/>
                  </a:outerShdw>
                </a:effectLst>
                <a:uLnTx/>
                <a:uFillTx/>
                <a:latin typeface="Helvetica"/>
                <a:cs typeface="Helvetica"/>
                <a:sym typeface="Helvetica"/>
              </a:rPr>
              <a:t> </a:t>
            </a:r>
            <a:endParaRPr kumimoji="0" sz="3800" b="0" i="0" u="sng" strike="noStrike" kern="0" cap="none" spc="0" normalizeH="0" baseline="0" noProof="0" dirty="0">
              <a:ln>
                <a:noFill/>
              </a:ln>
              <a:solidFill>
                <a:srgbClr val="000000"/>
              </a:solidFill>
              <a:effectLst>
                <a:outerShdw blurRad="50800" dist="25400" dir="5400000" rotWithShape="0">
                  <a:srgbClr val="000000"/>
                </a:outerShdw>
              </a:effectLst>
              <a:uLnTx/>
              <a:uFillTx/>
              <a:latin typeface="Helvetica"/>
              <a:cs typeface="Helvetica"/>
              <a:sym typeface="Helvetica"/>
              <a:hlinkClick r:id="rId3"/>
            </a:endParaRPr>
          </a:p>
        </p:txBody>
      </p:sp>
      <p:pic>
        <p:nvPicPr>
          <p:cNvPr id="369" name="Picture 368"/>
          <p:cNvPicPr>
            <a:picLocks/>
          </p:cNvPicPr>
          <p:nvPr/>
        </p:nvPicPr>
        <p:blipFill>
          <a:blip r:embed="rId4"/>
          <a:stretch>
            <a:fillRect/>
          </a:stretch>
        </p:blipFill>
        <p:spPr>
          <a:xfrm>
            <a:off x="5291666" y="2413000"/>
            <a:ext cx="2581675" cy="2324100"/>
          </a:xfrm>
          <a:prstGeom prst="rect">
            <a:avLst/>
          </a:prstGeom>
        </p:spPr>
      </p:pic>
      <p:sp>
        <p:nvSpPr>
          <p:cNvPr id="370" name="Shape 370"/>
          <p:cNvSpPr/>
          <p:nvPr/>
        </p:nvSpPr>
        <p:spPr>
          <a:xfrm>
            <a:off x="260168" y="4677563"/>
            <a:ext cx="12484464" cy="57964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57200">
              <a:defRPr sz="3100" b="1">
                <a:solidFill>
                  <a:srgbClr val="444444"/>
                </a:solidFill>
                <a:latin typeface="Arial"/>
                <a:ea typeface="Arial"/>
                <a:cs typeface="Arial"/>
                <a:sym typeface="Aria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effectLst/>
              </a:defRPr>
            </a:pPr>
            <a:r>
              <a:rPr kumimoji="0" sz="3100" b="1" i="0" u="none" strike="noStrike" kern="0" cap="none" spc="0" normalizeH="0" baseline="0" noProof="0" dirty="0">
                <a:ln>
                  <a:noFill/>
                </a:ln>
                <a:solidFill>
                  <a:srgbClr val="444444"/>
                </a:solidFill>
                <a:effectLst/>
                <a:uLnTx/>
                <a:uFillTx/>
                <a:latin typeface="Arial"/>
                <a:cs typeface="Arial"/>
                <a:sym typeface="Arial"/>
              </a:rPr>
              <a:t>Question: "H</a:t>
            </a:r>
            <a:r>
              <a:rPr kumimoji="0" lang="en-US" sz="3100" b="1" i="0" u="none" strike="noStrike" kern="0" cap="none" spc="0" normalizeH="0" baseline="0" noProof="0" dirty="0">
                <a:ln>
                  <a:noFill/>
                </a:ln>
                <a:solidFill>
                  <a:srgbClr val="444444"/>
                </a:solidFill>
                <a:effectLst/>
                <a:uLnTx/>
                <a:uFillTx/>
                <a:latin typeface="Arial"/>
                <a:cs typeface="Arial"/>
                <a:sym typeface="Arial"/>
              </a:rPr>
              <a:t>o</a:t>
            </a:r>
            <a:r>
              <a:rPr kumimoji="0" sz="3100" b="1" i="0" u="none" strike="noStrike" kern="0" cap="none" spc="0" normalizeH="0" baseline="0" noProof="0" dirty="0">
                <a:ln>
                  <a:noFill/>
                </a:ln>
                <a:solidFill>
                  <a:srgbClr val="444444"/>
                </a:solidFill>
                <a:effectLst/>
                <a:uLnTx/>
                <a:uFillTx/>
                <a:latin typeface="Arial"/>
                <a:cs typeface="Arial"/>
                <a:sym typeface="Arial"/>
              </a:rPr>
              <a:t>w can I recognize the guidance of the Holy Spirit?"</a:t>
            </a:r>
          </a:p>
        </p:txBody>
      </p:sp>
    </p:spTree>
    <p:extLst>
      <p:ext uri="{BB962C8B-B14F-4D97-AF65-F5344CB8AC3E}">
        <p14:creationId xmlns:p14="http://schemas.microsoft.com/office/powerpoint/2010/main" val="231502969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355"/>
          <p:cNvPicPr>
            <a:picLocks/>
          </p:cNvPicPr>
          <p:nvPr/>
        </p:nvPicPr>
        <p:blipFill>
          <a:blip r:embed="rId2"/>
          <a:stretch>
            <a:fillRect/>
          </a:stretch>
        </p:blipFill>
        <p:spPr>
          <a:xfrm>
            <a:off x="-32288" y="4389966"/>
            <a:ext cx="6743304" cy="5542408"/>
          </a:xfrm>
          <a:prstGeom prst="rect">
            <a:avLst/>
          </a:prstGeom>
          <a:effectLst>
            <a:outerShdw blurRad="50800" dist="25400" dir="5400000" rotWithShape="0">
              <a:srgbClr val="000000">
                <a:alpha val="50000"/>
              </a:srgbClr>
            </a:outerShdw>
          </a:effectLst>
        </p:spPr>
      </p:pic>
      <p:pic>
        <p:nvPicPr>
          <p:cNvPr id="357" name="Picture 356"/>
          <p:cNvPicPr>
            <a:picLocks/>
          </p:cNvPicPr>
          <p:nvPr/>
        </p:nvPicPr>
        <p:blipFill>
          <a:blip r:embed="rId3"/>
          <a:stretch>
            <a:fillRect/>
          </a:stretch>
        </p:blipFill>
        <p:spPr>
          <a:xfrm>
            <a:off x="6293784" y="4389966"/>
            <a:ext cx="6743304" cy="5542408"/>
          </a:xfrm>
          <a:prstGeom prst="rect">
            <a:avLst/>
          </a:prstGeom>
          <a:effectLst>
            <a:outerShdw blurRad="152400" dist="86628" dir="5400000" rotWithShape="0">
              <a:srgbClr val="000000">
                <a:alpha val="80832"/>
              </a:srgbClr>
            </a:outerShdw>
          </a:effectLst>
        </p:spPr>
      </p:pic>
      <p:pic>
        <p:nvPicPr>
          <p:cNvPr id="358" name="pasted-image.tiff"/>
          <p:cNvPicPr>
            <a:picLocks noChangeAspect="1"/>
          </p:cNvPicPr>
          <p:nvPr/>
        </p:nvPicPr>
        <p:blipFill>
          <a:blip r:embed="rId4"/>
          <a:stretch>
            <a:fillRect/>
          </a:stretch>
        </p:blipFill>
        <p:spPr>
          <a:xfrm>
            <a:off x="452797" y="708789"/>
            <a:ext cx="12425612" cy="769579"/>
          </a:xfrm>
          <a:prstGeom prst="rect">
            <a:avLst/>
          </a:prstGeom>
          <a:ln w="12700">
            <a:miter lim="400000"/>
          </a:ln>
          <a:effectLst>
            <a:outerShdw blurRad="152400" dist="121389" dir="2076389" rotWithShape="0">
              <a:srgbClr val="000000">
                <a:alpha val="58184"/>
              </a:srgbClr>
            </a:outerShdw>
          </a:effectLst>
        </p:spPr>
      </p:pic>
      <p:pic>
        <p:nvPicPr>
          <p:cNvPr id="359" name="pasted-image.tiff"/>
          <p:cNvPicPr>
            <a:picLocks noChangeAspect="1"/>
          </p:cNvPicPr>
          <p:nvPr/>
        </p:nvPicPr>
        <p:blipFill>
          <a:blip r:embed="rId5"/>
          <a:stretch>
            <a:fillRect/>
          </a:stretch>
        </p:blipFill>
        <p:spPr>
          <a:xfrm>
            <a:off x="564297" y="1588585"/>
            <a:ext cx="11876206" cy="975288"/>
          </a:xfrm>
          <a:prstGeom prst="rect">
            <a:avLst/>
          </a:prstGeom>
          <a:ln w="12700">
            <a:miter lim="400000"/>
          </a:ln>
          <a:effectLst>
            <a:outerShdw blurRad="139700" dist="76200" dir="2700000" rotWithShape="0">
              <a:srgbClr val="FFFFFF"/>
            </a:outerShdw>
          </a:effectLst>
        </p:spPr>
      </p:pic>
      <p:sp>
        <p:nvSpPr>
          <p:cNvPr id="360" name="Shape 360"/>
          <p:cNvSpPr/>
          <p:nvPr/>
        </p:nvSpPr>
        <p:spPr>
          <a:xfrm>
            <a:off x="564297" y="4861230"/>
            <a:ext cx="5578418" cy="35496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a:t>1 Cor</a:t>
            </a:r>
            <a:r>
              <a:rPr b="1" dirty="0"/>
              <a:t> </a:t>
            </a:r>
            <a:r>
              <a:rPr lang="en-US" b="1" dirty="0"/>
              <a:t>6</a:t>
            </a:r>
            <a:r>
              <a:rPr b="1" dirty="0"/>
              <a:t>:</a:t>
            </a:r>
            <a:r>
              <a:rPr lang="en-US" b="1" dirty="0"/>
              <a:t>1</a:t>
            </a:r>
            <a:r>
              <a:rPr b="1" dirty="0"/>
              <a:t>9</a:t>
            </a:r>
            <a:endParaRPr lang="en-US" b="1" dirty="0"/>
          </a:p>
          <a:p>
            <a:pPr defTabSz="457200">
              <a:lnSpc>
                <a:spcPct val="80000"/>
              </a:lnSpc>
              <a:defRPr sz="3500">
                <a:solidFill>
                  <a:srgbClr val="000000"/>
                </a:solidFill>
                <a:effectLst/>
                <a:latin typeface="Noteworthy Light"/>
                <a:ea typeface="Noteworthy Light"/>
                <a:cs typeface="Noteworthy Light"/>
                <a:sym typeface="Noteworthy Light"/>
              </a:defRPr>
            </a:pP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0000" dirty="0">
                <a:effectLst/>
                <a:sym typeface="Noteworthy Light"/>
              </a:rPr>
              <a:t>9 </a:t>
            </a:r>
            <a:r>
              <a:rPr lang="en-US" sz="3500" dirty="0">
                <a:effectLst/>
                <a:sym typeface="Noteworthy Light"/>
              </a:rPr>
              <a:t>Do you not know that your bodies are temples of the Holy Spirit, who is in you, whom you have received from God? You are not your own;</a:t>
            </a:r>
            <a:endParaRPr dirty="0"/>
          </a:p>
        </p:txBody>
      </p:sp>
      <p:sp>
        <p:nvSpPr>
          <p:cNvPr id="361" name="Shape 361"/>
          <p:cNvSpPr/>
          <p:nvPr/>
        </p:nvSpPr>
        <p:spPr>
          <a:xfrm>
            <a:off x="6938375" y="5073449"/>
            <a:ext cx="5578418" cy="26879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a:t>Ps 119:11</a:t>
            </a: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endParaRPr lang="en-US" sz="3500" dirty="0">
              <a:effectLst/>
              <a:sym typeface="Noteworthy Light"/>
            </a:endParaRPr>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1999" dirty="0">
                <a:solidFill>
                  <a:srgbClr val="000000"/>
                </a:solidFill>
                <a:effectLst/>
                <a:latin typeface="Noteworthy Light"/>
                <a:ea typeface="Noteworthy Light"/>
                <a:cs typeface="Noteworthy Light"/>
                <a:sym typeface="Noteworthy Light"/>
              </a:rPr>
              <a:t>11</a:t>
            </a:r>
            <a:r>
              <a:rPr lang="en-US" sz="3500" dirty="0">
                <a:effectLst/>
                <a:sym typeface="Noteworthy Light"/>
              </a:rPr>
              <a:t>I have hidden your word in my heart</a:t>
            </a:r>
            <a:br>
              <a:rPr lang="en-US" sz="3500" dirty="0">
                <a:effectLst/>
                <a:sym typeface="Noteworthy Light"/>
              </a:rPr>
            </a:br>
            <a:r>
              <a:rPr lang="en-US" sz="3500" dirty="0">
                <a:effectLst/>
                <a:sym typeface="Noteworthy Light"/>
              </a:rPr>
              <a:t>    that I might not sin against you.</a:t>
            </a:r>
            <a:endParaRPr dirty="0"/>
          </a:p>
        </p:txBody>
      </p:sp>
      <p:sp>
        <p:nvSpPr>
          <p:cNvPr id="2" name="TextBox 1"/>
          <p:cNvSpPr txBox="1"/>
          <p:nvPr/>
        </p:nvSpPr>
        <p:spPr>
          <a:xfrm>
            <a:off x="945669" y="3874361"/>
            <a:ext cx="4267200"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Holy Spirit</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1" name="TextBox 10"/>
          <p:cNvSpPr txBox="1"/>
          <p:nvPr/>
        </p:nvSpPr>
        <p:spPr>
          <a:xfrm>
            <a:off x="8134924" y="3834168"/>
            <a:ext cx="3525193"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Word</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2" name="TextBox 11"/>
          <p:cNvSpPr txBox="1"/>
          <p:nvPr/>
        </p:nvSpPr>
        <p:spPr>
          <a:xfrm>
            <a:off x="3968750" y="2752659"/>
            <a:ext cx="5067300" cy="84125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indwells</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76753199"/>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57"/>
                                        </p:tgtEl>
                                        <p:attrNameLst>
                                          <p:attrName>style.visibility</p:attrName>
                                        </p:attrNameLst>
                                      </p:cBhvr>
                                      <p:to>
                                        <p:strVal val="visible"/>
                                      </p:to>
                                    </p:set>
                                    <p:animEffect transition="in" filter="fade">
                                      <p:cBhvr>
                                        <p:cTn id="7" dur="1500"/>
                                        <p:tgtEl>
                                          <p:spTgt spid="357"/>
                                        </p:tgtEl>
                                      </p:cBhvr>
                                    </p:animEffect>
                                  </p:childTnLst>
                                </p:cTn>
                              </p:par>
                            </p:childTnLst>
                          </p:cTn>
                        </p:par>
                        <p:par>
                          <p:cTn id="8" fill="hold">
                            <p:stCondLst>
                              <p:cond delay="1500"/>
                            </p:stCondLst>
                            <p:childTnLst>
                              <p:par>
                                <p:cTn id="9" presetID="10" presetClass="entr" fill="hold" grpId="0" nodeType="afterEffect">
                                  <p:stCondLst>
                                    <p:cond delay="0"/>
                                  </p:stCondLst>
                                  <p:iterate>
                                    <p:tmAbs val="0"/>
                                  </p:iterate>
                                  <p:childTnLst>
                                    <p:set>
                                      <p:cBhvr>
                                        <p:cTn id="10" fill="hold"/>
                                        <p:tgtEl>
                                          <p:spTgt spid="361"/>
                                        </p:tgtEl>
                                        <p:attrNameLst>
                                          <p:attrName>style.visibility</p:attrName>
                                        </p:attrNameLst>
                                      </p:cBhvr>
                                      <p:to>
                                        <p:strVal val="visible"/>
                                      </p:to>
                                    </p:set>
                                    <p:animEffect transition="in" filter="fade">
                                      <p:cBhvr>
                                        <p:cTn id="11" dur="1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61"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355"/>
          <p:cNvPicPr>
            <a:picLocks/>
          </p:cNvPicPr>
          <p:nvPr/>
        </p:nvPicPr>
        <p:blipFill>
          <a:blip r:embed="rId2"/>
          <a:stretch>
            <a:fillRect/>
          </a:stretch>
        </p:blipFill>
        <p:spPr>
          <a:xfrm>
            <a:off x="-32288" y="4389966"/>
            <a:ext cx="6743304" cy="5542408"/>
          </a:xfrm>
          <a:prstGeom prst="rect">
            <a:avLst/>
          </a:prstGeom>
          <a:effectLst>
            <a:outerShdw blurRad="50800" dist="25400" dir="5400000" rotWithShape="0">
              <a:srgbClr val="000000">
                <a:alpha val="50000"/>
              </a:srgbClr>
            </a:outerShdw>
          </a:effectLst>
        </p:spPr>
      </p:pic>
      <p:pic>
        <p:nvPicPr>
          <p:cNvPr id="357" name="Picture 356"/>
          <p:cNvPicPr>
            <a:picLocks/>
          </p:cNvPicPr>
          <p:nvPr/>
        </p:nvPicPr>
        <p:blipFill>
          <a:blip r:embed="rId3"/>
          <a:stretch>
            <a:fillRect/>
          </a:stretch>
        </p:blipFill>
        <p:spPr>
          <a:xfrm>
            <a:off x="6293784" y="4389966"/>
            <a:ext cx="6743304" cy="5542408"/>
          </a:xfrm>
          <a:prstGeom prst="rect">
            <a:avLst/>
          </a:prstGeom>
          <a:effectLst>
            <a:outerShdw blurRad="152400" dist="86628" dir="5400000" rotWithShape="0">
              <a:srgbClr val="000000">
                <a:alpha val="80832"/>
              </a:srgbClr>
            </a:outerShdw>
          </a:effectLst>
        </p:spPr>
      </p:pic>
      <p:pic>
        <p:nvPicPr>
          <p:cNvPr id="358" name="pasted-image.tiff"/>
          <p:cNvPicPr>
            <a:picLocks noChangeAspect="1"/>
          </p:cNvPicPr>
          <p:nvPr/>
        </p:nvPicPr>
        <p:blipFill>
          <a:blip r:embed="rId4"/>
          <a:stretch>
            <a:fillRect/>
          </a:stretch>
        </p:blipFill>
        <p:spPr>
          <a:xfrm>
            <a:off x="452797" y="708789"/>
            <a:ext cx="12425612" cy="769579"/>
          </a:xfrm>
          <a:prstGeom prst="rect">
            <a:avLst/>
          </a:prstGeom>
          <a:ln w="12700">
            <a:miter lim="400000"/>
          </a:ln>
          <a:effectLst>
            <a:outerShdw blurRad="152400" dist="121389" dir="2076389" rotWithShape="0">
              <a:srgbClr val="000000">
                <a:alpha val="58184"/>
              </a:srgbClr>
            </a:outerShdw>
          </a:effectLst>
        </p:spPr>
      </p:pic>
      <p:pic>
        <p:nvPicPr>
          <p:cNvPr id="359" name="pasted-image.tiff"/>
          <p:cNvPicPr>
            <a:picLocks noChangeAspect="1"/>
          </p:cNvPicPr>
          <p:nvPr/>
        </p:nvPicPr>
        <p:blipFill>
          <a:blip r:embed="rId5"/>
          <a:stretch>
            <a:fillRect/>
          </a:stretch>
        </p:blipFill>
        <p:spPr>
          <a:xfrm>
            <a:off x="564297" y="1588585"/>
            <a:ext cx="11876206" cy="975288"/>
          </a:xfrm>
          <a:prstGeom prst="rect">
            <a:avLst/>
          </a:prstGeom>
          <a:ln w="12700">
            <a:miter lim="400000"/>
          </a:ln>
          <a:effectLst>
            <a:outerShdw blurRad="139700" dist="76200" dir="2700000" rotWithShape="0">
              <a:srgbClr val="FFFFFF"/>
            </a:outerShdw>
          </a:effectLst>
        </p:spPr>
      </p:pic>
      <p:sp>
        <p:nvSpPr>
          <p:cNvPr id="360" name="Shape 360"/>
          <p:cNvSpPr/>
          <p:nvPr/>
        </p:nvSpPr>
        <p:spPr>
          <a:xfrm>
            <a:off x="564297" y="4861230"/>
            <a:ext cx="5578418" cy="31188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a:t>John 16</a:t>
            </a:r>
            <a:r>
              <a:rPr b="1" dirty="0"/>
              <a:t>:</a:t>
            </a:r>
            <a:r>
              <a:rPr lang="en-US" b="1" dirty="0"/>
              <a:t>8</a:t>
            </a:r>
          </a:p>
          <a:p>
            <a:pPr defTabSz="457200">
              <a:lnSpc>
                <a:spcPct val="80000"/>
              </a:lnSpc>
              <a:defRPr sz="3500">
                <a:solidFill>
                  <a:srgbClr val="000000"/>
                </a:solidFill>
                <a:effectLst/>
                <a:latin typeface="Noteworthy Light"/>
                <a:ea typeface="Noteworthy Light"/>
                <a:cs typeface="Noteworthy Light"/>
                <a:sym typeface="Noteworthy Light"/>
              </a:defRPr>
            </a:pP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0000" dirty="0">
                <a:effectLst/>
                <a:sym typeface="Noteworthy Light"/>
              </a:rPr>
              <a:t>8 </a:t>
            </a:r>
            <a:r>
              <a:rPr lang="en-US" sz="3500" dirty="0">
                <a:effectLst/>
                <a:sym typeface="Noteworthy Light"/>
              </a:rPr>
              <a:t>When he comes, he will prove the world to be in the wrong about sin and righteousness and judgment:</a:t>
            </a:r>
            <a:endParaRPr dirty="0"/>
          </a:p>
        </p:txBody>
      </p:sp>
      <p:sp>
        <p:nvSpPr>
          <p:cNvPr id="361" name="Shape 361"/>
          <p:cNvSpPr/>
          <p:nvPr/>
        </p:nvSpPr>
        <p:spPr>
          <a:xfrm>
            <a:off x="6938375" y="5073449"/>
            <a:ext cx="5578418" cy="44114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err="1"/>
              <a:t>Heb</a:t>
            </a:r>
            <a:r>
              <a:rPr lang="en-US" b="1" dirty="0"/>
              <a:t> 4:12</a:t>
            </a: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endParaRPr lang="en-US" sz="3500" dirty="0">
              <a:effectLst/>
              <a:sym typeface="Noteworthy Light"/>
            </a:endParaRPr>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0000" dirty="0">
                <a:effectLst/>
                <a:sym typeface="Noteworthy Light"/>
              </a:rPr>
              <a:t>12 </a:t>
            </a:r>
            <a:r>
              <a:rPr lang="en-US" sz="3500" dirty="0">
                <a:effectLst/>
                <a:sym typeface="Noteworthy Light"/>
              </a:rPr>
              <a:t>For the word of God is alive and active. Sharper than any double-edged sword, it penetrates even to dividing soul and spirit, joints and marrow; it judges the thoughts and attitudes of the heart.</a:t>
            </a:r>
            <a:endParaRPr dirty="0"/>
          </a:p>
        </p:txBody>
      </p:sp>
      <p:sp>
        <p:nvSpPr>
          <p:cNvPr id="2" name="TextBox 1"/>
          <p:cNvSpPr txBox="1"/>
          <p:nvPr/>
        </p:nvSpPr>
        <p:spPr>
          <a:xfrm>
            <a:off x="945669" y="3874361"/>
            <a:ext cx="4267200"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Holy Spirit</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1" name="TextBox 10"/>
          <p:cNvSpPr txBox="1"/>
          <p:nvPr/>
        </p:nvSpPr>
        <p:spPr>
          <a:xfrm>
            <a:off x="8134924" y="3834168"/>
            <a:ext cx="3525193"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Word</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2" name="TextBox 11"/>
          <p:cNvSpPr txBox="1"/>
          <p:nvPr/>
        </p:nvSpPr>
        <p:spPr>
          <a:xfrm>
            <a:off x="3968750" y="2752659"/>
            <a:ext cx="5067300" cy="84125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CONVICTS</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02246463"/>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57"/>
                                        </p:tgtEl>
                                        <p:attrNameLst>
                                          <p:attrName>style.visibility</p:attrName>
                                        </p:attrNameLst>
                                      </p:cBhvr>
                                      <p:to>
                                        <p:strVal val="visible"/>
                                      </p:to>
                                    </p:set>
                                    <p:animEffect transition="in" filter="fade">
                                      <p:cBhvr>
                                        <p:cTn id="7" dur="1500"/>
                                        <p:tgtEl>
                                          <p:spTgt spid="357"/>
                                        </p:tgtEl>
                                      </p:cBhvr>
                                    </p:animEffect>
                                  </p:childTnLst>
                                </p:cTn>
                              </p:par>
                            </p:childTnLst>
                          </p:cTn>
                        </p:par>
                        <p:par>
                          <p:cTn id="8" fill="hold">
                            <p:stCondLst>
                              <p:cond delay="1500"/>
                            </p:stCondLst>
                            <p:childTnLst>
                              <p:par>
                                <p:cTn id="9" presetID="10" presetClass="entr" fill="hold" grpId="0" nodeType="afterEffect">
                                  <p:stCondLst>
                                    <p:cond delay="0"/>
                                  </p:stCondLst>
                                  <p:iterate>
                                    <p:tmAbs val="0"/>
                                  </p:iterate>
                                  <p:childTnLst>
                                    <p:set>
                                      <p:cBhvr>
                                        <p:cTn id="10" fill="hold"/>
                                        <p:tgtEl>
                                          <p:spTgt spid="361"/>
                                        </p:tgtEl>
                                        <p:attrNameLst>
                                          <p:attrName>style.visibility</p:attrName>
                                        </p:attrNameLst>
                                      </p:cBhvr>
                                      <p:to>
                                        <p:strVal val="visible"/>
                                      </p:to>
                                    </p:set>
                                    <p:animEffect transition="in" filter="fade">
                                      <p:cBhvr>
                                        <p:cTn id="11" dur="1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6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355"/>
          <p:cNvPicPr>
            <a:picLocks/>
          </p:cNvPicPr>
          <p:nvPr/>
        </p:nvPicPr>
        <p:blipFill>
          <a:blip r:embed="rId3"/>
          <a:stretch>
            <a:fillRect/>
          </a:stretch>
        </p:blipFill>
        <p:spPr>
          <a:xfrm>
            <a:off x="-32288" y="4389966"/>
            <a:ext cx="6743304" cy="5542408"/>
          </a:xfrm>
          <a:prstGeom prst="rect">
            <a:avLst/>
          </a:prstGeom>
          <a:effectLst>
            <a:outerShdw blurRad="50800" dist="25400" dir="5400000" rotWithShape="0">
              <a:srgbClr val="000000">
                <a:alpha val="50000"/>
              </a:srgbClr>
            </a:outerShdw>
          </a:effectLst>
        </p:spPr>
      </p:pic>
      <p:pic>
        <p:nvPicPr>
          <p:cNvPr id="357" name="Picture 356"/>
          <p:cNvPicPr>
            <a:picLocks/>
          </p:cNvPicPr>
          <p:nvPr/>
        </p:nvPicPr>
        <p:blipFill>
          <a:blip r:embed="rId4"/>
          <a:stretch>
            <a:fillRect/>
          </a:stretch>
        </p:blipFill>
        <p:spPr>
          <a:xfrm>
            <a:off x="6293784" y="4389966"/>
            <a:ext cx="6743304" cy="5542408"/>
          </a:xfrm>
          <a:prstGeom prst="rect">
            <a:avLst/>
          </a:prstGeom>
          <a:effectLst>
            <a:outerShdw blurRad="152400" dist="86628" dir="5400000" rotWithShape="0">
              <a:srgbClr val="000000">
                <a:alpha val="80832"/>
              </a:srgbClr>
            </a:outerShdw>
          </a:effectLst>
        </p:spPr>
      </p:pic>
      <p:pic>
        <p:nvPicPr>
          <p:cNvPr id="358" name="pasted-image.tiff"/>
          <p:cNvPicPr>
            <a:picLocks noChangeAspect="1"/>
          </p:cNvPicPr>
          <p:nvPr/>
        </p:nvPicPr>
        <p:blipFill>
          <a:blip r:embed="rId5"/>
          <a:stretch>
            <a:fillRect/>
          </a:stretch>
        </p:blipFill>
        <p:spPr>
          <a:xfrm>
            <a:off x="452797" y="708789"/>
            <a:ext cx="12425612" cy="769579"/>
          </a:xfrm>
          <a:prstGeom prst="rect">
            <a:avLst/>
          </a:prstGeom>
          <a:ln w="12700">
            <a:miter lim="400000"/>
          </a:ln>
          <a:effectLst>
            <a:outerShdw blurRad="152400" dist="121389" dir="2076389" rotWithShape="0">
              <a:srgbClr val="000000">
                <a:alpha val="58184"/>
              </a:srgbClr>
            </a:outerShdw>
          </a:effectLst>
        </p:spPr>
      </p:pic>
      <p:pic>
        <p:nvPicPr>
          <p:cNvPr id="359" name="pasted-image.tiff"/>
          <p:cNvPicPr>
            <a:picLocks noChangeAspect="1"/>
          </p:cNvPicPr>
          <p:nvPr/>
        </p:nvPicPr>
        <p:blipFill>
          <a:blip r:embed="rId6"/>
          <a:stretch>
            <a:fillRect/>
          </a:stretch>
        </p:blipFill>
        <p:spPr>
          <a:xfrm>
            <a:off x="564297" y="1588585"/>
            <a:ext cx="11876206" cy="975288"/>
          </a:xfrm>
          <a:prstGeom prst="rect">
            <a:avLst/>
          </a:prstGeom>
          <a:ln w="12700">
            <a:miter lim="400000"/>
          </a:ln>
          <a:effectLst>
            <a:outerShdw blurRad="139700" dist="76200" dir="2700000" rotWithShape="0">
              <a:srgbClr val="FFFFFF"/>
            </a:outerShdw>
          </a:effectLst>
        </p:spPr>
      </p:pic>
      <p:sp>
        <p:nvSpPr>
          <p:cNvPr id="360" name="Shape 360"/>
          <p:cNvSpPr/>
          <p:nvPr/>
        </p:nvSpPr>
        <p:spPr>
          <a:xfrm>
            <a:off x="564297" y="4861230"/>
            <a:ext cx="5578418" cy="39805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a:t>1 Cor 6:11</a:t>
            </a:r>
          </a:p>
          <a:p>
            <a:pPr defTabSz="457200">
              <a:lnSpc>
                <a:spcPct val="80000"/>
              </a:lnSpc>
              <a:defRPr sz="3500">
                <a:solidFill>
                  <a:srgbClr val="000000"/>
                </a:solidFill>
                <a:effectLst/>
                <a:latin typeface="Noteworthy Light"/>
                <a:ea typeface="Noteworthy Light"/>
                <a:cs typeface="Noteworthy Light"/>
                <a:sym typeface="Noteworthy Light"/>
              </a:defRPr>
            </a:pP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0000" dirty="0">
                <a:effectLst/>
                <a:sym typeface="Noteworthy Light"/>
              </a:rPr>
              <a:t>11 </a:t>
            </a:r>
            <a:r>
              <a:rPr lang="en-US" sz="3500" dirty="0">
                <a:effectLst/>
                <a:sym typeface="Noteworthy Light"/>
              </a:rPr>
              <a:t>And that is what some of you were. But you were washed, you were sanctified, you were justified in the name of the Lord Jesus Christ and by the Spirit of our God.</a:t>
            </a:r>
            <a:endParaRPr dirty="0"/>
          </a:p>
        </p:txBody>
      </p:sp>
      <p:sp>
        <p:nvSpPr>
          <p:cNvPr id="361" name="Shape 361"/>
          <p:cNvSpPr/>
          <p:nvPr/>
        </p:nvSpPr>
        <p:spPr>
          <a:xfrm>
            <a:off x="6938375" y="5073449"/>
            <a:ext cx="5578418" cy="26879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err="1"/>
              <a:t>Eph</a:t>
            </a:r>
            <a:r>
              <a:rPr lang="en-US" b="1" dirty="0"/>
              <a:t> 5:26</a:t>
            </a: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endParaRPr lang="en-US" sz="3500" dirty="0">
              <a:effectLst/>
              <a:sym typeface="Noteworthy Light"/>
            </a:endParaRPr>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0000" dirty="0">
                <a:effectLst/>
                <a:sym typeface="Noteworthy Light"/>
              </a:rPr>
              <a:t>26 </a:t>
            </a:r>
            <a:r>
              <a:rPr lang="en-US" sz="3500" dirty="0">
                <a:effectLst/>
                <a:sym typeface="Noteworthy Light"/>
              </a:rPr>
              <a:t>to make her holy, cleansing</a:t>
            </a:r>
            <a:r>
              <a:rPr lang="en-US" sz="3500" baseline="30000" dirty="0">
                <a:effectLst/>
                <a:sym typeface="Noteworthy Light"/>
              </a:rPr>
              <a:t>[</a:t>
            </a:r>
            <a:r>
              <a:rPr lang="en-US" sz="3500" baseline="30000" dirty="0">
                <a:effectLst/>
                <a:sym typeface="Noteworthy Light"/>
                <a:hlinkClick r:id="rId7" tooltip="See footnote a"/>
              </a:rPr>
              <a:t>a</a:t>
            </a:r>
            <a:r>
              <a:rPr lang="en-US" sz="3500" baseline="30000" dirty="0">
                <a:effectLst/>
                <a:sym typeface="Noteworthy Light"/>
              </a:rPr>
              <a:t>]</a:t>
            </a:r>
            <a:r>
              <a:rPr lang="en-US" sz="3500" dirty="0">
                <a:effectLst/>
                <a:sym typeface="Noteworthy Light"/>
              </a:rPr>
              <a:t> her by the washing with water through the word,</a:t>
            </a:r>
            <a:endParaRPr dirty="0"/>
          </a:p>
        </p:txBody>
      </p:sp>
      <p:sp>
        <p:nvSpPr>
          <p:cNvPr id="2" name="TextBox 1"/>
          <p:cNvSpPr txBox="1"/>
          <p:nvPr/>
        </p:nvSpPr>
        <p:spPr>
          <a:xfrm>
            <a:off x="945669" y="3874361"/>
            <a:ext cx="4267200"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Holy Spirit</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1" name="TextBox 10"/>
          <p:cNvSpPr txBox="1"/>
          <p:nvPr/>
        </p:nvSpPr>
        <p:spPr>
          <a:xfrm>
            <a:off x="8134924" y="3834168"/>
            <a:ext cx="3525193"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Word</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2" name="TextBox 11"/>
          <p:cNvSpPr txBox="1"/>
          <p:nvPr/>
        </p:nvSpPr>
        <p:spPr>
          <a:xfrm>
            <a:off x="3968750" y="2752659"/>
            <a:ext cx="5067300" cy="84125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washes</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57359487"/>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57"/>
                                        </p:tgtEl>
                                        <p:attrNameLst>
                                          <p:attrName>style.visibility</p:attrName>
                                        </p:attrNameLst>
                                      </p:cBhvr>
                                      <p:to>
                                        <p:strVal val="visible"/>
                                      </p:to>
                                    </p:set>
                                    <p:animEffect transition="in" filter="fade">
                                      <p:cBhvr>
                                        <p:cTn id="7" dur="1500"/>
                                        <p:tgtEl>
                                          <p:spTgt spid="357"/>
                                        </p:tgtEl>
                                      </p:cBhvr>
                                    </p:animEffect>
                                  </p:childTnLst>
                                </p:cTn>
                              </p:par>
                            </p:childTnLst>
                          </p:cTn>
                        </p:par>
                        <p:par>
                          <p:cTn id="8" fill="hold">
                            <p:stCondLst>
                              <p:cond delay="1500"/>
                            </p:stCondLst>
                            <p:childTnLst>
                              <p:par>
                                <p:cTn id="9" presetID="10" presetClass="entr" fill="hold" grpId="0" nodeType="afterEffect">
                                  <p:stCondLst>
                                    <p:cond delay="0"/>
                                  </p:stCondLst>
                                  <p:iterate>
                                    <p:tmAbs val="0"/>
                                  </p:iterate>
                                  <p:childTnLst>
                                    <p:set>
                                      <p:cBhvr>
                                        <p:cTn id="10" fill="hold"/>
                                        <p:tgtEl>
                                          <p:spTgt spid="361"/>
                                        </p:tgtEl>
                                        <p:attrNameLst>
                                          <p:attrName>style.visibility</p:attrName>
                                        </p:attrNameLst>
                                      </p:cBhvr>
                                      <p:to>
                                        <p:strVal val="visible"/>
                                      </p:to>
                                    </p:set>
                                    <p:animEffect transition="in" filter="fade">
                                      <p:cBhvr>
                                        <p:cTn id="11" dur="1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61"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355"/>
          <p:cNvPicPr>
            <a:picLocks/>
          </p:cNvPicPr>
          <p:nvPr/>
        </p:nvPicPr>
        <p:blipFill>
          <a:blip r:embed="rId2"/>
          <a:stretch>
            <a:fillRect/>
          </a:stretch>
        </p:blipFill>
        <p:spPr>
          <a:xfrm>
            <a:off x="-32288" y="4389966"/>
            <a:ext cx="6743304" cy="5542408"/>
          </a:xfrm>
          <a:prstGeom prst="rect">
            <a:avLst/>
          </a:prstGeom>
          <a:effectLst>
            <a:outerShdw blurRad="50800" dist="25400" dir="5400000" rotWithShape="0">
              <a:srgbClr val="000000">
                <a:alpha val="50000"/>
              </a:srgbClr>
            </a:outerShdw>
          </a:effectLst>
        </p:spPr>
      </p:pic>
      <p:pic>
        <p:nvPicPr>
          <p:cNvPr id="357" name="Picture 356"/>
          <p:cNvPicPr>
            <a:picLocks/>
          </p:cNvPicPr>
          <p:nvPr/>
        </p:nvPicPr>
        <p:blipFill>
          <a:blip r:embed="rId3"/>
          <a:stretch>
            <a:fillRect/>
          </a:stretch>
        </p:blipFill>
        <p:spPr>
          <a:xfrm>
            <a:off x="6293784" y="4389966"/>
            <a:ext cx="6743304" cy="5542408"/>
          </a:xfrm>
          <a:prstGeom prst="rect">
            <a:avLst/>
          </a:prstGeom>
          <a:effectLst>
            <a:outerShdw blurRad="152400" dist="86628" dir="5400000" rotWithShape="0">
              <a:srgbClr val="000000">
                <a:alpha val="80832"/>
              </a:srgbClr>
            </a:outerShdw>
          </a:effectLst>
        </p:spPr>
      </p:pic>
      <p:pic>
        <p:nvPicPr>
          <p:cNvPr id="358" name="pasted-image.tiff"/>
          <p:cNvPicPr>
            <a:picLocks noChangeAspect="1"/>
          </p:cNvPicPr>
          <p:nvPr/>
        </p:nvPicPr>
        <p:blipFill>
          <a:blip r:embed="rId4"/>
          <a:stretch>
            <a:fillRect/>
          </a:stretch>
        </p:blipFill>
        <p:spPr>
          <a:xfrm>
            <a:off x="452797" y="708789"/>
            <a:ext cx="12425612" cy="769579"/>
          </a:xfrm>
          <a:prstGeom prst="rect">
            <a:avLst/>
          </a:prstGeom>
          <a:ln w="12700">
            <a:miter lim="400000"/>
          </a:ln>
          <a:effectLst>
            <a:outerShdw blurRad="152400" dist="121389" dir="2076389" rotWithShape="0">
              <a:srgbClr val="000000">
                <a:alpha val="58184"/>
              </a:srgbClr>
            </a:outerShdw>
          </a:effectLst>
        </p:spPr>
      </p:pic>
      <p:pic>
        <p:nvPicPr>
          <p:cNvPr id="359" name="pasted-image.tiff"/>
          <p:cNvPicPr>
            <a:picLocks noChangeAspect="1"/>
          </p:cNvPicPr>
          <p:nvPr/>
        </p:nvPicPr>
        <p:blipFill>
          <a:blip r:embed="rId5"/>
          <a:stretch>
            <a:fillRect/>
          </a:stretch>
        </p:blipFill>
        <p:spPr>
          <a:xfrm>
            <a:off x="564297" y="1588585"/>
            <a:ext cx="11876206" cy="975288"/>
          </a:xfrm>
          <a:prstGeom prst="rect">
            <a:avLst/>
          </a:prstGeom>
          <a:ln w="12700">
            <a:miter lim="400000"/>
          </a:ln>
          <a:effectLst>
            <a:outerShdw blurRad="139700" dist="76200" dir="2700000" rotWithShape="0">
              <a:srgbClr val="FFFFFF"/>
            </a:outerShdw>
          </a:effectLst>
        </p:spPr>
      </p:pic>
      <p:sp>
        <p:nvSpPr>
          <p:cNvPr id="360" name="Shape 360"/>
          <p:cNvSpPr/>
          <p:nvPr/>
        </p:nvSpPr>
        <p:spPr>
          <a:xfrm>
            <a:off x="564297" y="4861230"/>
            <a:ext cx="5578418" cy="39805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err="1"/>
              <a:t>Eph</a:t>
            </a:r>
            <a:r>
              <a:rPr lang="en-US" b="1" dirty="0"/>
              <a:t> 2:16,18</a:t>
            </a:r>
          </a:p>
          <a:p>
            <a:pPr defTabSz="457200">
              <a:lnSpc>
                <a:spcPct val="80000"/>
              </a:lnSpc>
              <a:defRPr sz="3500">
                <a:solidFill>
                  <a:srgbClr val="000000"/>
                </a:solidFill>
                <a:effectLst/>
                <a:latin typeface="Noteworthy Light"/>
                <a:ea typeface="Noteworthy Light"/>
                <a:cs typeface="Noteworthy Light"/>
                <a:sym typeface="Noteworthy Light"/>
              </a:defRPr>
            </a:pP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0000" dirty="0">
                <a:effectLst/>
                <a:sym typeface="Noteworthy Light"/>
              </a:rPr>
              <a:t>16 </a:t>
            </a:r>
            <a:r>
              <a:rPr lang="en-US" sz="3500" dirty="0">
                <a:effectLst/>
                <a:sym typeface="Noteworthy Light"/>
              </a:rPr>
              <a:t>and in one body to reconcile both of them to God through the cross, by which he put to death their hostility. </a:t>
            </a:r>
            <a:r>
              <a:rPr lang="en-US" sz="3500" baseline="30000" dirty="0">
                <a:effectLst/>
                <a:sym typeface="Noteworthy Light"/>
              </a:rPr>
              <a:t>18 </a:t>
            </a:r>
            <a:r>
              <a:rPr lang="en-US" sz="3500" dirty="0">
                <a:effectLst/>
                <a:sym typeface="Noteworthy Light"/>
              </a:rPr>
              <a:t>For through him we both have access to the Father by one Spirit.</a:t>
            </a:r>
            <a:endParaRPr dirty="0"/>
          </a:p>
        </p:txBody>
      </p:sp>
      <p:sp>
        <p:nvSpPr>
          <p:cNvPr id="361" name="Shape 361"/>
          <p:cNvSpPr/>
          <p:nvPr/>
        </p:nvSpPr>
        <p:spPr>
          <a:xfrm>
            <a:off x="6938375" y="5073449"/>
            <a:ext cx="5578418" cy="39805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lang="en-US" b="1" dirty="0"/>
              <a:t>2 Cor 5:18-19</a:t>
            </a:r>
            <a:endParaRPr b="1" dirty="0"/>
          </a:p>
          <a:p>
            <a:pPr defTabSz="457200">
              <a:lnSpc>
                <a:spcPct val="80000"/>
              </a:lnSpc>
              <a:defRPr sz="3500">
                <a:solidFill>
                  <a:srgbClr val="000000"/>
                </a:solidFill>
                <a:effectLst/>
                <a:latin typeface="Noteworthy Light"/>
                <a:ea typeface="Noteworthy Light"/>
                <a:cs typeface="Noteworthy Light"/>
                <a:sym typeface="Noteworthy Light"/>
              </a:defRPr>
            </a:pPr>
            <a:endParaRPr lang="en-US" sz="3500" dirty="0">
              <a:effectLst/>
              <a:sym typeface="Noteworthy Light"/>
            </a:endParaRPr>
          </a:p>
          <a:p>
            <a:pPr defTabSz="457200">
              <a:lnSpc>
                <a:spcPct val="80000"/>
              </a:lnSpc>
              <a:defRPr sz="3500">
                <a:solidFill>
                  <a:srgbClr val="000000"/>
                </a:solidFill>
                <a:effectLst/>
                <a:latin typeface="Noteworthy Light"/>
                <a:ea typeface="Noteworthy Light"/>
                <a:cs typeface="Noteworthy Light"/>
                <a:sym typeface="Noteworthy Light"/>
              </a:defRPr>
            </a:pPr>
            <a:r>
              <a:rPr lang="en-US" sz="3500" baseline="30000" dirty="0">
                <a:effectLst/>
                <a:sym typeface="Noteworthy Light"/>
              </a:rPr>
              <a:t>18 </a:t>
            </a:r>
            <a:r>
              <a:rPr lang="en-US" sz="3500" dirty="0">
                <a:effectLst/>
                <a:sym typeface="Noteworthy Light"/>
              </a:rPr>
              <a:t>All this is from God, who reconciled us to himself through Christ and gave us the ministry of reconciliation: </a:t>
            </a:r>
            <a:r>
              <a:rPr lang="en-US" sz="3500" baseline="30000" dirty="0">
                <a:effectLst/>
                <a:sym typeface="Noteworthy Light"/>
              </a:rPr>
              <a:t>19 </a:t>
            </a:r>
            <a:r>
              <a:rPr lang="en-US" sz="3500" dirty="0">
                <a:effectLst/>
                <a:sym typeface="Noteworthy Light"/>
              </a:rPr>
              <a:t>….And he has committed to us the message of reconciliation</a:t>
            </a:r>
            <a:endParaRPr dirty="0"/>
          </a:p>
        </p:txBody>
      </p:sp>
      <p:sp>
        <p:nvSpPr>
          <p:cNvPr id="2" name="TextBox 1"/>
          <p:cNvSpPr txBox="1"/>
          <p:nvPr/>
        </p:nvSpPr>
        <p:spPr>
          <a:xfrm>
            <a:off x="945669" y="3874361"/>
            <a:ext cx="4267200"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Holy Spirit</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1" name="TextBox 10"/>
          <p:cNvSpPr txBox="1"/>
          <p:nvPr/>
        </p:nvSpPr>
        <p:spPr>
          <a:xfrm>
            <a:off x="8134924" y="3834168"/>
            <a:ext cx="3525193" cy="84125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Word</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2" name="TextBox 11"/>
          <p:cNvSpPr txBox="1"/>
          <p:nvPr/>
        </p:nvSpPr>
        <p:spPr>
          <a:xfrm>
            <a:off x="3968750" y="2752659"/>
            <a:ext cx="5067300" cy="84125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cap="all" dirty="0">
                <a:solidFill>
                  <a:srgbClr val="FFFFFF"/>
                </a:solidFill>
                <a:effectLst>
                  <a:outerShdw blurRad="50800" dist="50800" dir="5400000" rotWithShape="0">
                    <a:srgbClr val="000000"/>
                  </a:outerShdw>
                </a:effectLst>
              </a:rPr>
              <a:t>reconciles</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22163587"/>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57"/>
                                        </p:tgtEl>
                                        <p:attrNameLst>
                                          <p:attrName>style.visibility</p:attrName>
                                        </p:attrNameLst>
                                      </p:cBhvr>
                                      <p:to>
                                        <p:strVal val="visible"/>
                                      </p:to>
                                    </p:set>
                                    <p:animEffect transition="in" filter="fade">
                                      <p:cBhvr>
                                        <p:cTn id="7" dur="1500"/>
                                        <p:tgtEl>
                                          <p:spTgt spid="357"/>
                                        </p:tgtEl>
                                      </p:cBhvr>
                                    </p:animEffect>
                                  </p:childTnLst>
                                </p:cTn>
                              </p:par>
                            </p:childTnLst>
                          </p:cTn>
                        </p:par>
                        <p:par>
                          <p:cTn id="8" fill="hold">
                            <p:stCondLst>
                              <p:cond delay="1500"/>
                            </p:stCondLst>
                            <p:childTnLst>
                              <p:par>
                                <p:cTn id="9" presetID="10" presetClass="entr" fill="hold" grpId="0" nodeType="afterEffect">
                                  <p:stCondLst>
                                    <p:cond delay="0"/>
                                  </p:stCondLst>
                                  <p:iterate>
                                    <p:tmAbs val="0"/>
                                  </p:iterate>
                                  <p:childTnLst>
                                    <p:set>
                                      <p:cBhvr>
                                        <p:cTn id="10" fill="hold"/>
                                        <p:tgtEl>
                                          <p:spTgt spid="361"/>
                                        </p:tgtEl>
                                        <p:attrNameLst>
                                          <p:attrName>style.visibility</p:attrName>
                                        </p:attrNameLst>
                                      </p:cBhvr>
                                      <p:to>
                                        <p:strVal val="visible"/>
                                      </p:to>
                                    </p:set>
                                    <p:animEffect transition="in" filter="fade">
                                      <p:cBhvr>
                                        <p:cTn id="11" dur="1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6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3" name="Table 403"/>
          <p:cNvGraphicFramePr/>
          <p:nvPr/>
        </p:nvGraphicFramePr>
        <p:xfrm>
          <a:off x="141998" y="1151466"/>
          <a:ext cx="12720801" cy="8547093"/>
        </p:xfrm>
        <a:graphic>
          <a:graphicData uri="http://schemas.openxmlformats.org/drawingml/2006/table">
            <a:tbl>
              <a:tblPr firstRow="1">
                <a:tableStyleId>{C7B018BB-80A7-4F77-B60F-C8B233D01FF8}</a:tableStyleId>
              </a:tblPr>
              <a:tblGrid>
                <a:gridCol w="3929596">
                  <a:extLst>
                    <a:ext uri="{9D8B030D-6E8A-4147-A177-3AD203B41FA5}">
                      <a16:colId xmlns:a16="http://schemas.microsoft.com/office/drawing/2014/main" val="20000"/>
                    </a:ext>
                  </a:extLst>
                </a:gridCol>
                <a:gridCol w="3829114">
                  <a:extLst>
                    <a:ext uri="{9D8B030D-6E8A-4147-A177-3AD203B41FA5}">
                      <a16:colId xmlns:a16="http://schemas.microsoft.com/office/drawing/2014/main" val="20001"/>
                    </a:ext>
                  </a:extLst>
                </a:gridCol>
                <a:gridCol w="4962091">
                  <a:extLst>
                    <a:ext uri="{9D8B030D-6E8A-4147-A177-3AD203B41FA5}">
                      <a16:colId xmlns:a16="http://schemas.microsoft.com/office/drawing/2014/main" val="20002"/>
                    </a:ext>
                  </a:extLst>
                </a:gridCol>
              </a:tblGrid>
              <a:tr h="949677">
                <a:tc>
                  <a:txBody>
                    <a:bodyPr/>
                    <a:lstStyle/>
                    <a:p>
                      <a:pPr defTabSz="914400">
                        <a:defRPr>
                          <a:solidFill>
                            <a:srgbClr val="000000"/>
                          </a:solidFill>
                        </a:defRPr>
                      </a:pPr>
                      <a:r>
                        <a:rPr sz="3400" cap="all" dirty="0">
                          <a:solidFill>
                            <a:srgbClr val="FFFFFF"/>
                          </a:solidFill>
                          <a:effectLst>
                            <a:outerShdw blurRad="50800" dist="50800" dir="5400000" rotWithShape="0">
                              <a:srgbClr val="000000"/>
                            </a:outerShdw>
                          </a:effectLst>
                          <a:sym typeface="Helvetica Neue Medium"/>
                        </a:rPr>
                        <a:t>Holy Spirit</a:t>
                      </a:r>
                    </a:p>
                  </a:txBody>
                  <a:tcPr marL="50800" marR="50800" marT="50800" marB="50800" anchor="ctr" horzOverflow="overflow">
                    <a:lnL w="6350">
                      <a:solidFill>
                        <a:srgbClr val="484745"/>
                      </a:solidFill>
                      <a:miter lim="400000"/>
                    </a:lnL>
                    <a:blipFill rotWithShape="1">
                      <a:blip r:embed="rId2"/>
                      <a:srcRect/>
                      <a:tile tx="0" ty="0" sx="100000" sy="100000" flip="none" algn="tl"/>
                    </a:blipFill>
                  </a:tcPr>
                </a:tc>
                <a:tc>
                  <a:txBody>
                    <a:bodyPr/>
                    <a:lstStyle/>
                    <a:p>
                      <a:pPr defTabSz="914400">
                        <a:defRPr>
                          <a:solidFill>
                            <a:srgbClr val="000000"/>
                          </a:solidFill>
                        </a:defRPr>
                      </a:pPr>
                      <a:r>
                        <a:rPr sz="3400" cap="all">
                          <a:solidFill>
                            <a:srgbClr val="FFFFFF"/>
                          </a:solidFill>
                          <a:effectLst>
                            <a:outerShdw blurRad="50800" dist="50800" dir="5400000" rotWithShape="0">
                              <a:srgbClr val="000000"/>
                            </a:outerShdw>
                          </a:effectLst>
                          <a:sym typeface="Helvetica Neue Medium"/>
                        </a:rPr>
                        <a:t>Action</a:t>
                      </a:r>
                    </a:p>
                  </a:txBody>
                  <a:tcPr marL="50800" marR="50800" marT="50800" marB="50800" anchor="ctr" horzOverflow="overflow">
                    <a:blipFill rotWithShape="1">
                      <a:blip r:embed="rId2"/>
                      <a:srcRect/>
                      <a:tile tx="0" ty="0" sx="100000" sy="100000" flip="none" algn="tl"/>
                    </a:blipFill>
                  </a:tcPr>
                </a:tc>
                <a:tc>
                  <a:txBody>
                    <a:bodyPr/>
                    <a:lstStyle/>
                    <a:p>
                      <a:pPr defTabSz="914400">
                        <a:defRPr>
                          <a:solidFill>
                            <a:srgbClr val="000000"/>
                          </a:solidFill>
                        </a:defRPr>
                      </a:pPr>
                      <a:r>
                        <a:rPr sz="3400" cap="all" dirty="0">
                          <a:solidFill>
                            <a:srgbClr val="FFFFFF"/>
                          </a:solidFill>
                          <a:effectLst>
                            <a:outerShdw blurRad="50800" dist="50800" dir="5400000" rotWithShape="0">
                              <a:srgbClr val="000000"/>
                            </a:outerShdw>
                          </a:effectLst>
                          <a:sym typeface="Helvetica Neue Medium"/>
                        </a:rPr>
                        <a:t>The Word</a:t>
                      </a:r>
                    </a:p>
                  </a:txBody>
                  <a:tcPr marL="50800" marR="50800" marT="50800" marB="50800" anchor="ctr" horzOverflow="overflow">
                    <a:lnR w="6350">
                      <a:solidFill>
                        <a:srgbClr val="484745"/>
                      </a:solidFill>
                      <a:miter lim="400000"/>
                    </a:lnR>
                    <a:blipFill rotWithShape="1">
                      <a:blip r:embed="rId2"/>
                      <a:srcRect/>
                      <a:tile tx="0" ty="0" sx="100000" sy="100000" flip="none" algn="tl"/>
                    </a:blipFill>
                  </a:tcPr>
                </a:tc>
                <a:extLst>
                  <a:ext uri="{0D108BD9-81ED-4DB2-BD59-A6C34878D82A}">
                    <a16:rowId xmlns:a16="http://schemas.microsoft.com/office/drawing/2014/main" val="10000"/>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1 Cor. 6:19</a:t>
                      </a:r>
                    </a:p>
                  </a:txBody>
                  <a:tcPr marL="50800" marR="50800" marT="50800" marB="50800" anchor="ctr" horzOverflow="overflow">
                    <a:lnL w="6350">
                      <a:solidFill>
                        <a:srgbClr val="484745"/>
                      </a:solidFill>
                      <a:miter lim="400000"/>
                    </a:lnL>
                    <a:lnR w="6350">
                      <a:solidFill>
                        <a:srgbClr val="484745"/>
                      </a:solidFill>
                      <a:miter lim="400000"/>
                    </a:lnR>
                    <a:lnB w="6350">
                      <a:solidFill>
                        <a:srgbClr val="5E5D5B"/>
                      </a:solidFill>
                      <a:miter lim="400000"/>
                    </a:lnB>
                  </a:tcPr>
                </a:tc>
                <a:tc>
                  <a:txBody>
                    <a:bodyPr/>
                    <a:lstStyle/>
                    <a:p>
                      <a:pPr defTabSz="914400">
                        <a:defRPr>
                          <a:solidFill>
                            <a:srgbClr val="000000"/>
                          </a:solidFill>
                        </a:defRPr>
                      </a:pPr>
                      <a:r>
                        <a:rPr sz="3200" dirty="0">
                          <a:solidFill>
                            <a:srgbClr val="FFFFFF"/>
                          </a:solidFill>
                          <a:effectLst>
                            <a:outerShdw blurRad="63500" dist="63500" dir="1620936" rotWithShape="0">
                              <a:srgbClr val="000000"/>
                            </a:outerShdw>
                          </a:effectLst>
                        </a:rPr>
                        <a:t>Indwells</a:t>
                      </a:r>
                    </a:p>
                  </a:txBody>
                  <a:tcPr marL="50800" marR="50800" marT="50800" marB="50800" anchor="ctr" horzOverflow="overflow">
                    <a:lnL w="6350">
                      <a:solidFill>
                        <a:srgbClr val="484745"/>
                      </a:solidFill>
                      <a:miter lim="400000"/>
                    </a:lnL>
                    <a:lnR w="6350">
                      <a:solidFill>
                        <a:srgbClr val="484745"/>
                      </a:solidFill>
                      <a:miter lim="400000"/>
                    </a:lnR>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Ps. 119:11; Col. 3:16</a:t>
                      </a:r>
                    </a:p>
                  </a:txBody>
                  <a:tcPr marL="50800" marR="50800" marT="50800" marB="50800" anchor="ctr" horzOverflow="overflow">
                    <a:lnL w="6350">
                      <a:solidFill>
                        <a:srgbClr val="484745"/>
                      </a:solidFill>
                      <a:miter lim="400000"/>
                    </a:lnL>
                    <a:lnR w="6350">
                      <a:solidFill>
                        <a:srgbClr val="484745"/>
                      </a:solidFill>
                      <a:miter lim="400000"/>
                    </a:lnR>
                    <a:lnB w="6350">
                      <a:solidFill>
                        <a:srgbClr val="5E5D5B"/>
                      </a:solidFill>
                      <a:miter lim="400000"/>
                    </a:lnB>
                  </a:tcPr>
                </a:tc>
                <a:extLst>
                  <a:ext uri="{0D108BD9-81ED-4DB2-BD59-A6C34878D82A}">
                    <a16:rowId xmlns:a16="http://schemas.microsoft.com/office/drawing/2014/main" val="10001"/>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John 16:7-15</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Convicts – Converts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Ps. 19:7; Ti. 1:9; Heb 4:12</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2"/>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Jn 3:6-8; Gal. 4:29</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Begets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Jam. 1:18; 1 Pet. 1:22-25</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3"/>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1 Co 6:11; 1 Pt. 1:22</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Washes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John 15:3; Ep. 5:26</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4"/>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Ep. 2:16-18</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Reconciles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2 Cor. 5:17-20</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5"/>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John 6:63</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Gives Life</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Ps. 119:50,93; Jn 6:63,68</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6"/>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Tit. 3:5-7</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Saves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Js 1:21,22; Rom. 1:16</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7"/>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1 Cor. 6:11</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484745"/>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Justifies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484745"/>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Rom. 5:1; 1:16,17; 10:17</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484745"/>
                      </a:solidFill>
                      <a:miter lim="400000"/>
                    </a:lnB>
                  </a:tcPr>
                </a:tc>
                <a:extLst>
                  <a:ext uri="{0D108BD9-81ED-4DB2-BD59-A6C34878D82A}">
                    <a16:rowId xmlns:a16="http://schemas.microsoft.com/office/drawing/2014/main" val="10008"/>
                  </a:ext>
                </a:extLst>
              </a:tr>
            </a:tbl>
          </a:graphicData>
        </a:graphic>
      </p:graphicFrame>
      <p:pic>
        <p:nvPicPr>
          <p:cNvPr id="404" name="pasted-image.tiff"/>
          <p:cNvPicPr>
            <a:picLocks noChangeAspect="1"/>
          </p:cNvPicPr>
          <p:nvPr/>
        </p:nvPicPr>
        <p:blipFill>
          <a:blip r:embed="rId3"/>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6" name="Table 406"/>
          <p:cNvGraphicFramePr/>
          <p:nvPr/>
        </p:nvGraphicFramePr>
        <p:xfrm>
          <a:off x="141998" y="1151466"/>
          <a:ext cx="12720801" cy="8928942"/>
        </p:xfrm>
        <a:graphic>
          <a:graphicData uri="http://schemas.openxmlformats.org/drawingml/2006/table">
            <a:tbl>
              <a:tblPr firstRow="1">
                <a:tableStyleId>{C7B018BB-80A7-4F77-B60F-C8B233D01FF8}</a:tableStyleId>
              </a:tblPr>
              <a:tblGrid>
                <a:gridCol w="3929596">
                  <a:extLst>
                    <a:ext uri="{9D8B030D-6E8A-4147-A177-3AD203B41FA5}">
                      <a16:colId xmlns:a16="http://schemas.microsoft.com/office/drawing/2014/main" val="20000"/>
                    </a:ext>
                  </a:extLst>
                </a:gridCol>
                <a:gridCol w="3829114">
                  <a:extLst>
                    <a:ext uri="{9D8B030D-6E8A-4147-A177-3AD203B41FA5}">
                      <a16:colId xmlns:a16="http://schemas.microsoft.com/office/drawing/2014/main" val="20001"/>
                    </a:ext>
                  </a:extLst>
                </a:gridCol>
                <a:gridCol w="4962091">
                  <a:extLst>
                    <a:ext uri="{9D8B030D-6E8A-4147-A177-3AD203B41FA5}">
                      <a16:colId xmlns:a16="http://schemas.microsoft.com/office/drawing/2014/main" val="20002"/>
                    </a:ext>
                  </a:extLst>
                </a:gridCol>
              </a:tblGrid>
              <a:tr h="949677">
                <a:tc>
                  <a:txBody>
                    <a:bodyPr/>
                    <a:lstStyle/>
                    <a:p>
                      <a:pPr defTabSz="914400">
                        <a:defRPr>
                          <a:solidFill>
                            <a:srgbClr val="000000"/>
                          </a:solidFill>
                        </a:defRPr>
                      </a:pPr>
                      <a:r>
                        <a:rPr sz="3400" cap="all" dirty="0">
                          <a:solidFill>
                            <a:srgbClr val="FFFFFF"/>
                          </a:solidFill>
                          <a:effectLst>
                            <a:outerShdw blurRad="50800" dist="50800" dir="5400000" rotWithShape="0">
                              <a:srgbClr val="000000"/>
                            </a:outerShdw>
                          </a:effectLst>
                          <a:sym typeface="Helvetica Neue Medium"/>
                        </a:rPr>
                        <a:t>Holy Spirit</a:t>
                      </a:r>
                    </a:p>
                  </a:txBody>
                  <a:tcPr marL="50800" marR="50800" marT="50800" marB="50800" anchor="ctr" horzOverflow="overflow">
                    <a:lnL w="6350">
                      <a:solidFill>
                        <a:srgbClr val="484745"/>
                      </a:solidFill>
                      <a:miter lim="400000"/>
                    </a:lnL>
                    <a:blipFill rotWithShape="1">
                      <a:blip r:embed="rId2"/>
                      <a:srcRect/>
                      <a:tile tx="0" ty="0" sx="100000" sy="100000" flip="none" algn="tl"/>
                    </a:blipFill>
                  </a:tcPr>
                </a:tc>
                <a:tc>
                  <a:txBody>
                    <a:bodyPr/>
                    <a:lstStyle/>
                    <a:p>
                      <a:pPr defTabSz="914400">
                        <a:defRPr>
                          <a:solidFill>
                            <a:srgbClr val="000000"/>
                          </a:solidFill>
                        </a:defRPr>
                      </a:pPr>
                      <a:r>
                        <a:rPr sz="3400" cap="all">
                          <a:solidFill>
                            <a:srgbClr val="FFFFFF"/>
                          </a:solidFill>
                          <a:effectLst>
                            <a:outerShdw blurRad="50800" dist="50800" dir="5400000" rotWithShape="0">
                              <a:srgbClr val="000000"/>
                            </a:outerShdw>
                          </a:effectLst>
                          <a:sym typeface="Helvetica Neue Medium"/>
                        </a:rPr>
                        <a:t>Action</a:t>
                      </a:r>
                    </a:p>
                  </a:txBody>
                  <a:tcPr marL="50800" marR="50800" marT="50800" marB="50800" anchor="ctr" horzOverflow="overflow">
                    <a:blipFill rotWithShape="1">
                      <a:blip r:embed="rId2"/>
                      <a:srcRect/>
                      <a:tile tx="0" ty="0" sx="100000" sy="100000" flip="none" algn="tl"/>
                    </a:blipFill>
                  </a:tcPr>
                </a:tc>
                <a:tc>
                  <a:txBody>
                    <a:bodyPr/>
                    <a:lstStyle/>
                    <a:p>
                      <a:pPr defTabSz="914400">
                        <a:defRPr>
                          <a:solidFill>
                            <a:srgbClr val="000000"/>
                          </a:solidFill>
                        </a:defRPr>
                      </a:pPr>
                      <a:r>
                        <a:rPr sz="3400" cap="all">
                          <a:solidFill>
                            <a:srgbClr val="FFFFFF"/>
                          </a:solidFill>
                          <a:effectLst>
                            <a:outerShdw blurRad="50800" dist="50800" dir="5400000" rotWithShape="0">
                              <a:srgbClr val="000000"/>
                            </a:outerShdw>
                          </a:effectLst>
                          <a:sym typeface="Helvetica Neue Medium"/>
                        </a:rPr>
                        <a:t>The Word</a:t>
                      </a:r>
                    </a:p>
                  </a:txBody>
                  <a:tcPr marL="50800" marR="50800" marT="50800" marB="50800" anchor="ctr" horzOverflow="overflow">
                    <a:lnR w="6350">
                      <a:solidFill>
                        <a:srgbClr val="484745"/>
                      </a:solidFill>
                      <a:miter lim="400000"/>
                    </a:lnR>
                    <a:blipFill rotWithShape="1">
                      <a:blip r:embed="rId2"/>
                      <a:srcRect/>
                      <a:tile tx="0" ty="0" sx="100000" sy="100000" flip="none" algn="tl"/>
                    </a:blipFill>
                  </a:tcPr>
                </a:tc>
                <a:extLst>
                  <a:ext uri="{0D108BD9-81ED-4DB2-BD59-A6C34878D82A}">
                    <a16:rowId xmlns:a16="http://schemas.microsoft.com/office/drawing/2014/main" val="10000"/>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Rom. 15:16</a:t>
                      </a:r>
                    </a:p>
                  </a:txBody>
                  <a:tcPr marL="50800" marR="50800" marT="50800" marB="50800" anchor="ctr" horzOverflow="overflow">
                    <a:lnL w="6350">
                      <a:solidFill>
                        <a:srgbClr val="484745"/>
                      </a:solidFill>
                      <a:miter lim="400000"/>
                    </a:lnL>
                    <a:lnR w="6350">
                      <a:solidFill>
                        <a:srgbClr val="484745"/>
                      </a:solidFill>
                      <a:miter lim="400000"/>
                    </a:lnR>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Sanctifies</a:t>
                      </a:r>
                    </a:p>
                  </a:txBody>
                  <a:tcPr marL="50800" marR="50800" marT="50800" marB="50800" anchor="ctr" horzOverflow="overflow">
                    <a:lnL w="6350">
                      <a:solidFill>
                        <a:srgbClr val="484745"/>
                      </a:solidFill>
                      <a:miter lim="400000"/>
                    </a:lnL>
                    <a:lnR w="6350">
                      <a:solidFill>
                        <a:srgbClr val="484745"/>
                      </a:solidFill>
                      <a:miter lim="400000"/>
                    </a:lnR>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dirty="0" err="1">
                          <a:solidFill>
                            <a:srgbClr val="FFFFFF"/>
                          </a:solidFill>
                          <a:effectLst>
                            <a:outerShdw blurRad="63500" dist="63500" dir="1620936" rotWithShape="0">
                              <a:srgbClr val="000000"/>
                            </a:outerShdw>
                          </a:effectLst>
                        </a:rPr>
                        <a:t>Jn</a:t>
                      </a:r>
                      <a:r>
                        <a:rPr sz="3200" dirty="0">
                          <a:solidFill>
                            <a:srgbClr val="FFFFFF"/>
                          </a:solidFill>
                          <a:effectLst>
                            <a:outerShdw blurRad="63500" dist="63500" dir="1620936" rotWithShape="0">
                              <a:srgbClr val="000000"/>
                            </a:outerShdw>
                          </a:effectLst>
                        </a:rPr>
                        <a:t> 17:17; 2 </a:t>
                      </a:r>
                      <a:r>
                        <a:rPr sz="3200" dirty="0" err="1">
                          <a:solidFill>
                            <a:srgbClr val="FFFFFF"/>
                          </a:solidFill>
                          <a:effectLst>
                            <a:outerShdw blurRad="63500" dist="63500" dir="1620936" rotWithShape="0">
                              <a:srgbClr val="000000"/>
                            </a:outerShdw>
                          </a:effectLst>
                        </a:rPr>
                        <a:t>Thes</a:t>
                      </a:r>
                      <a:r>
                        <a:rPr sz="3200" dirty="0">
                          <a:solidFill>
                            <a:srgbClr val="FFFFFF"/>
                          </a:solidFill>
                          <a:effectLst>
                            <a:outerShdw blurRad="63500" dist="63500" dir="1620936" rotWithShape="0">
                              <a:srgbClr val="000000"/>
                            </a:outerShdw>
                          </a:effectLst>
                        </a:rPr>
                        <a:t> 2:13,14</a:t>
                      </a:r>
                    </a:p>
                  </a:txBody>
                  <a:tcPr marL="50800" marR="50800" marT="50800" marB="50800" anchor="ctr" horzOverflow="overflow">
                    <a:lnL w="6350">
                      <a:solidFill>
                        <a:srgbClr val="484745"/>
                      </a:solidFill>
                      <a:miter lim="400000"/>
                    </a:lnL>
                    <a:lnR w="6350">
                      <a:solidFill>
                        <a:srgbClr val="484745"/>
                      </a:solidFill>
                      <a:miter lim="400000"/>
                    </a:lnR>
                    <a:lnB w="6350">
                      <a:solidFill>
                        <a:srgbClr val="5E5D5B"/>
                      </a:solidFill>
                      <a:miter lim="400000"/>
                    </a:lnB>
                  </a:tcPr>
                </a:tc>
                <a:extLst>
                  <a:ext uri="{0D108BD9-81ED-4DB2-BD59-A6C34878D82A}">
                    <a16:rowId xmlns:a16="http://schemas.microsoft.com/office/drawing/2014/main" val="10001"/>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Acts 9:31</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Comforts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dirty="0">
                          <a:solidFill>
                            <a:srgbClr val="FFFFFF"/>
                          </a:solidFill>
                          <a:effectLst>
                            <a:outerShdw blurRad="63500" dist="63500" dir="1620936" rotWithShape="0">
                              <a:srgbClr val="000000"/>
                            </a:outerShdw>
                          </a:effectLst>
                        </a:rPr>
                        <a:t>Rom. 15:4; 1 </a:t>
                      </a:r>
                      <a:r>
                        <a:rPr sz="3200" dirty="0" err="1">
                          <a:solidFill>
                            <a:srgbClr val="FFFFFF"/>
                          </a:solidFill>
                          <a:effectLst>
                            <a:outerShdw blurRad="63500" dist="63500" dir="1620936" rotWithShape="0">
                              <a:srgbClr val="000000"/>
                            </a:outerShdw>
                          </a:effectLst>
                        </a:rPr>
                        <a:t>Thes</a:t>
                      </a:r>
                      <a:r>
                        <a:rPr sz="3200" dirty="0">
                          <a:solidFill>
                            <a:srgbClr val="FFFFFF"/>
                          </a:solidFill>
                          <a:effectLst>
                            <a:outerShdw blurRad="63500" dist="63500" dir="1620936" rotWithShape="0">
                              <a:srgbClr val="000000"/>
                            </a:outerShdw>
                          </a:effectLst>
                        </a:rPr>
                        <a:t> 4:18</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2"/>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Jn 16:13; Rom. 8:14</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Guides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dirty="0">
                          <a:solidFill>
                            <a:srgbClr val="FFFFFF"/>
                          </a:solidFill>
                          <a:effectLst>
                            <a:outerShdw blurRad="63500" dist="63500" dir="1620936" rotWithShape="0">
                              <a:srgbClr val="000000"/>
                            </a:outerShdw>
                          </a:effectLst>
                        </a:rPr>
                        <a:t>Ps 119:11,105; 2 Tim 3:16-4:4</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3"/>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Neh. 9:20; Jn 14:26</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Instructs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dirty="0">
                          <a:solidFill>
                            <a:srgbClr val="FFFFFF"/>
                          </a:solidFill>
                          <a:effectLst>
                            <a:outerShdw blurRad="63500" dist="63500" dir="1620936" rotWithShape="0">
                              <a:srgbClr val="000000"/>
                            </a:outerShdw>
                          </a:effectLst>
                        </a:rPr>
                        <a:t>John 6:44,45; 2 Tim 3:16-4:4</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4"/>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Rom. 5:5</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Sheds Love</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1 Jn 2:3-5; 3:11,23; 5:3</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5"/>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Jn 15:26; Ro 8:16,17</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Bears Witness</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Jn 5:39; 1 Jn 5:13</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6"/>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1 Cor. 12:3; </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Produces Faith</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Jn 20:31; Rom 10:11-17</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5E5D5B"/>
                      </a:solidFill>
                      <a:miter lim="400000"/>
                    </a:lnB>
                  </a:tcPr>
                </a:tc>
                <a:extLst>
                  <a:ext uri="{0D108BD9-81ED-4DB2-BD59-A6C34878D82A}">
                    <a16:rowId xmlns:a16="http://schemas.microsoft.com/office/drawing/2014/main" val="10007"/>
                  </a:ext>
                </a:extLst>
              </a:tr>
              <a:tr h="949677">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Jn 16:7,13; Ep. 5:18,19</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484745"/>
                      </a:solidFill>
                      <a:miter lim="400000"/>
                    </a:lnB>
                  </a:tcPr>
                </a:tc>
                <a:tc>
                  <a:txBody>
                    <a:bodyPr/>
                    <a:lstStyle/>
                    <a:p>
                      <a:pPr defTabSz="914400">
                        <a:defRPr>
                          <a:solidFill>
                            <a:srgbClr val="000000"/>
                          </a:solidFill>
                        </a:defRPr>
                      </a:pPr>
                      <a:r>
                        <a:rPr sz="3200">
                          <a:solidFill>
                            <a:srgbClr val="FFFFFF"/>
                          </a:solidFill>
                          <a:effectLst>
                            <a:outerShdw blurRad="63500" dist="63500" dir="1620936" rotWithShape="0">
                              <a:srgbClr val="000000"/>
                            </a:outerShdw>
                          </a:effectLst>
                        </a:rPr>
                        <a:t>Wisdom</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484745"/>
                      </a:solidFill>
                      <a:miter lim="400000"/>
                    </a:lnB>
                    <a:gradFill flip="none" rotWithShape="1">
                      <a:gsLst>
                        <a:gs pos="0">
                          <a:srgbClr val="945200">
                            <a:alpha val="54425"/>
                          </a:srgbClr>
                        </a:gs>
                        <a:gs pos="100000">
                          <a:srgbClr val="941100">
                            <a:alpha val="55343"/>
                          </a:srgbClr>
                        </a:gs>
                      </a:gsLst>
                      <a:lin ang="5400000" scaled="0"/>
                    </a:gradFill>
                  </a:tcPr>
                </a:tc>
                <a:tc>
                  <a:txBody>
                    <a:bodyPr/>
                    <a:lstStyle/>
                    <a:p>
                      <a:pPr defTabSz="914400">
                        <a:defRPr>
                          <a:solidFill>
                            <a:srgbClr val="000000"/>
                          </a:solidFill>
                        </a:defRPr>
                      </a:pPr>
                      <a:r>
                        <a:rPr sz="3200" dirty="0">
                          <a:solidFill>
                            <a:srgbClr val="FFFFFF"/>
                          </a:solidFill>
                          <a:effectLst>
                            <a:outerShdw blurRad="63500" dist="63500" dir="1620936" rotWithShape="0">
                              <a:srgbClr val="000000"/>
                            </a:outerShdw>
                          </a:effectLst>
                        </a:rPr>
                        <a:t>Col. 1:5-23; 2 Tim. 3:14,15</a:t>
                      </a:r>
                    </a:p>
                  </a:txBody>
                  <a:tcPr marL="50800" marR="50800" marT="50800" marB="50800" anchor="ctr" horzOverflow="overflow">
                    <a:lnL w="6350">
                      <a:solidFill>
                        <a:srgbClr val="484745"/>
                      </a:solidFill>
                      <a:miter lim="400000"/>
                    </a:lnL>
                    <a:lnR w="6350">
                      <a:solidFill>
                        <a:srgbClr val="484745"/>
                      </a:solidFill>
                      <a:miter lim="400000"/>
                    </a:lnR>
                    <a:lnT w="6350">
                      <a:solidFill>
                        <a:srgbClr val="5E5D5B"/>
                      </a:solidFill>
                      <a:miter lim="400000"/>
                    </a:lnT>
                    <a:lnB w="6350">
                      <a:solidFill>
                        <a:srgbClr val="484745"/>
                      </a:solidFill>
                      <a:miter lim="400000"/>
                    </a:lnB>
                  </a:tcPr>
                </a:tc>
                <a:extLst>
                  <a:ext uri="{0D108BD9-81ED-4DB2-BD59-A6C34878D82A}">
                    <a16:rowId xmlns:a16="http://schemas.microsoft.com/office/drawing/2014/main" val="10008"/>
                  </a:ext>
                </a:extLst>
              </a:tr>
            </a:tbl>
          </a:graphicData>
        </a:graphic>
      </p:graphicFrame>
      <p:pic>
        <p:nvPicPr>
          <p:cNvPr id="407" name="pasted-image.tiff"/>
          <p:cNvPicPr>
            <a:picLocks noChangeAspect="1"/>
          </p:cNvPicPr>
          <p:nvPr/>
        </p:nvPicPr>
        <p:blipFill>
          <a:blip r:embed="rId3"/>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asted-image.tiff"/>
          <p:cNvPicPr>
            <a:picLocks noChangeAspect="1"/>
          </p:cNvPicPr>
          <p:nvPr/>
        </p:nvPicPr>
        <p:blipFill>
          <a:blip r:embed="rId2"/>
          <a:stretch>
            <a:fillRect/>
          </a:stretch>
        </p:blipFill>
        <p:spPr>
          <a:xfrm>
            <a:off x="-1" y="1853615"/>
            <a:ext cx="13004801" cy="1067970"/>
          </a:xfrm>
          <a:prstGeom prst="rect">
            <a:avLst/>
          </a:prstGeom>
          <a:ln w="12700">
            <a:miter lim="400000"/>
          </a:ln>
          <a:effectLst>
            <a:outerShdw blurRad="88900" dist="76200" dir="2700000" rotWithShape="0">
              <a:srgbClr val="FFFFFF"/>
            </a:outerShdw>
          </a:effectLst>
        </p:spPr>
      </p:pic>
      <p:pic>
        <p:nvPicPr>
          <p:cNvPr id="410" name="pasted-image.tiff"/>
          <p:cNvPicPr>
            <a:picLocks noChangeAspect="1"/>
          </p:cNvPicPr>
          <p:nvPr/>
        </p:nvPicPr>
        <p:blipFill>
          <a:blip r:embed="rId3"/>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
        <p:nvSpPr>
          <p:cNvPr id="411" name="Shape 411"/>
          <p:cNvSpPr/>
          <p:nvPr/>
        </p:nvSpPr>
        <p:spPr>
          <a:xfrm>
            <a:off x="137591" y="3233148"/>
            <a:ext cx="12729618" cy="6115170"/>
          </a:xfrm>
          <a:prstGeom prst="rect">
            <a:avLst/>
          </a:prstGeom>
          <a:ln w="12700">
            <a:miter lim="400000"/>
          </a:ln>
          <a:effectLst>
            <a:outerShdw blurRad="139700" dist="762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b="1" dirty="0"/>
              <a:t>Seals us </a:t>
            </a:r>
            <a:r>
              <a:rPr dirty="0"/>
              <a:t>- </a:t>
            </a:r>
            <a:r>
              <a:rPr dirty="0" err="1"/>
              <a:t>Ep</a:t>
            </a:r>
            <a:r>
              <a:rPr lang="en-US" dirty="0" err="1"/>
              <a:t>h</a:t>
            </a:r>
            <a:r>
              <a:rPr dirty="0"/>
              <a:t> 1:13; 2 Co 1:21-22; 1 John 2:3-5</a:t>
            </a:r>
          </a:p>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lang="en-US" b="1" dirty="0"/>
              <a:t>Promised to us </a:t>
            </a:r>
            <a:r>
              <a:rPr dirty="0"/>
              <a:t>- </a:t>
            </a:r>
            <a:r>
              <a:rPr dirty="0" err="1"/>
              <a:t>Ep</a:t>
            </a:r>
            <a:r>
              <a:rPr lang="en-US" dirty="0" err="1"/>
              <a:t>h</a:t>
            </a:r>
            <a:r>
              <a:rPr dirty="0"/>
              <a:t> 1:13-14; Ro 8:14-17; 2 Co 1:21-22; Titus 1:1-3; </a:t>
            </a:r>
            <a:r>
              <a:rPr dirty="0" err="1"/>
              <a:t>Heb</a:t>
            </a:r>
            <a:r>
              <a:rPr dirty="0"/>
              <a:t> 6:18-19; 12:12-17 </a:t>
            </a:r>
          </a:p>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b="1" dirty="0"/>
              <a:t>Strengthens us - </a:t>
            </a:r>
            <a:r>
              <a:rPr dirty="0" err="1"/>
              <a:t>Ep</a:t>
            </a:r>
            <a:r>
              <a:rPr lang="en-US" dirty="0" err="1"/>
              <a:t>h</a:t>
            </a:r>
            <a:r>
              <a:rPr dirty="0"/>
              <a:t> 3:16; Ro 8:13; Acts 20:32; Mt 4:4,7,10; </a:t>
            </a:r>
            <a:r>
              <a:rPr dirty="0" err="1"/>
              <a:t>Eph</a:t>
            </a:r>
            <a:r>
              <a:rPr dirty="0"/>
              <a:t> 6:10-17; 1 Pet 2:2</a:t>
            </a:r>
          </a:p>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b="1" dirty="0"/>
              <a:t>Helps In Our Weaknesses </a:t>
            </a:r>
            <a:r>
              <a:rPr dirty="0"/>
              <a:t>- Ro 8:26,27,28,31-39; Rom. 5:1-5; </a:t>
            </a:r>
            <a:r>
              <a:rPr dirty="0" err="1"/>
              <a:t>Heb</a:t>
            </a:r>
            <a:r>
              <a:rPr dirty="0"/>
              <a:t> 6:18-19; </a:t>
            </a:r>
            <a:r>
              <a:rPr dirty="0" err="1"/>
              <a:t>Eph</a:t>
            </a:r>
            <a:r>
              <a:rPr dirty="0"/>
              <a:t> 6:10-18 </a:t>
            </a:r>
          </a:p>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b="1" dirty="0"/>
              <a:t>Leads us </a:t>
            </a:r>
            <a:r>
              <a:rPr dirty="0"/>
              <a:t>- Ro 8:14; Ga 5:16; </a:t>
            </a:r>
            <a:r>
              <a:rPr dirty="0" err="1"/>
              <a:t>Eph</a:t>
            </a:r>
            <a:r>
              <a:rPr dirty="0"/>
              <a:t> 3:3-5; 2 Tim. 3:16,17</a:t>
            </a:r>
          </a:p>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b="1" dirty="0"/>
              <a:t>Produces fruit </a:t>
            </a:r>
            <a:r>
              <a:rPr dirty="0"/>
              <a:t>- Ga 5:22-23; 2 Peter 1:5-10; Rom 8:5-9</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11">
                                            <p:txEl>
                                              <p:pRg st="1" end="1"/>
                                            </p:txEl>
                                          </p:spTgt>
                                        </p:tgtEl>
                                        <p:attrNameLst>
                                          <p:attrName>style.visibility</p:attrName>
                                        </p:attrNameLst>
                                      </p:cBhvr>
                                      <p:to>
                                        <p:strVal val="visible"/>
                                      </p:to>
                                    </p:set>
                                    <p:animEffect transition="in" filter="fade">
                                      <p:cBhvr>
                                        <p:cTn id="7" dur="1500"/>
                                        <p:tgtEl>
                                          <p:spTgt spid="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1" nodeType="clickEffect">
                                  <p:stCondLst>
                                    <p:cond delay="0"/>
                                  </p:stCondLst>
                                  <p:iterate>
                                    <p:tmAbs val="0"/>
                                  </p:iterate>
                                  <p:childTnLst>
                                    <p:set>
                                      <p:cBhvr>
                                        <p:cTn id="11" fill="hold"/>
                                        <p:tgtEl>
                                          <p:spTgt spid="411">
                                            <p:txEl>
                                              <p:pRg st="2" end="2"/>
                                            </p:txEl>
                                          </p:spTgt>
                                        </p:tgtEl>
                                        <p:attrNameLst>
                                          <p:attrName>style.visibility</p:attrName>
                                        </p:attrNameLst>
                                      </p:cBhvr>
                                      <p:to>
                                        <p:strVal val="visible"/>
                                      </p:to>
                                    </p:set>
                                    <p:animEffect transition="in" filter="fade">
                                      <p:cBhvr>
                                        <p:cTn id="12" dur="1500"/>
                                        <p:tgtEl>
                                          <p:spTgt spid="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1" nodeType="clickEffect">
                                  <p:stCondLst>
                                    <p:cond delay="0"/>
                                  </p:stCondLst>
                                  <p:iterate>
                                    <p:tmAbs val="0"/>
                                  </p:iterate>
                                  <p:childTnLst>
                                    <p:set>
                                      <p:cBhvr>
                                        <p:cTn id="16" fill="hold"/>
                                        <p:tgtEl>
                                          <p:spTgt spid="411">
                                            <p:txEl>
                                              <p:pRg st="3" end="3"/>
                                            </p:txEl>
                                          </p:spTgt>
                                        </p:tgtEl>
                                        <p:attrNameLst>
                                          <p:attrName>style.visibility</p:attrName>
                                        </p:attrNameLst>
                                      </p:cBhvr>
                                      <p:to>
                                        <p:strVal val="visible"/>
                                      </p:to>
                                    </p:set>
                                    <p:animEffect transition="in" filter="fade">
                                      <p:cBhvr>
                                        <p:cTn id="17" dur="1500"/>
                                        <p:tgtEl>
                                          <p:spTgt spid="4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1" nodeType="clickEffect">
                                  <p:stCondLst>
                                    <p:cond delay="0"/>
                                  </p:stCondLst>
                                  <p:iterate>
                                    <p:tmAbs val="0"/>
                                  </p:iterate>
                                  <p:childTnLst>
                                    <p:set>
                                      <p:cBhvr>
                                        <p:cTn id="21" fill="hold"/>
                                        <p:tgtEl>
                                          <p:spTgt spid="411">
                                            <p:txEl>
                                              <p:pRg st="4" end="4"/>
                                            </p:txEl>
                                          </p:spTgt>
                                        </p:tgtEl>
                                        <p:attrNameLst>
                                          <p:attrName>style.visibility</p:attrName>
                                        </p:attrNameLst>
                                      </p:cBhvr>
                                      <p:to>
                                        <p:strVal val="visible"/>
                                      </p:to>
                                    </p:set>
                                    <p:animEffect transition="in" filter="fade">
                                      <p:cBhvr>
                                        <p:cTn id="22" dur="1500"/>
                                        <p:tgtEl>
                                          <p:spTgt spid="4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1" nodeType="clickEffect">
                                  <p:stCondLst>
                                    <p:cond delay="0"/>
                                  </p:stCondLst>
                                  <p:iterate>
                                    <p:tmAbs val="0"/>
                                  </p:iterate>
                                  <p:childTnLst>
                                    <p:set>
                                      <p:cBhvr>
                                        <p:cTn id="26" fill="hold"/>
                                        <p:tgtEl>
                                          <p:spTgt spid="411">
                                            <p:txEl>
                                              <p:pRg st="5" end="5"/>
                                            </p:txEl>
                                          </p:spTgt>
                                        </p:tgtEl>
                                        <p:attrNameLst>
                                          <p:attrName>style.visibility</p:attrName>
                                        </p:attrNameLst>
                                      </p:cBhvr>
                                      <p:to>
                                        <p:strVal val="visible"/>
                                      </p:to>
                                    </p:set>
                                    <p:animEffect transition="in" filter="fade">
                                      <p:cBhvr>
                                        <p:cTn id="27" dur="1500"/>
                                        <p:tgtEl>
                                          <p:spTgt spid="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780"/>
            <a:ext cx="13004801" cy="9724819"/>
          </a:xfrm>
          <a:prstGeom prst="rect">
            <a:avLst/>
          </a:prstGeom>
        </p:spPr>
      </p:pic>
      <p:sp>
        <p:nvSpPr>
          <p:cNvPr id="6" name="Title 5"/>
          <p:cNvSpPr>
            <a:spLocks noGrp="1"/>
          </p:cNvSpPr>
          <p:nvPr>
            <p:ph type="title"/>
          </p:nvPr>
        </p:nvSpPr>
        <p:spPr>
          <a:xfrm>
            <a:off x="219075" y="6681582"/>
            <a:ext cx="12719050" cy="2838656"/>
          </a:xfrm>
        </p:spPr>
        <p:txBody>
          <a:bodyPr>
            <a:normAutofit/>
          </a:bodyPr>
          <a:lstStyle/>
          <a:p>
            <a:r>
              <a:rPr lang="en-US" sz="4400" dirty="0"/>
              <a:t>Welcome to Pecan Valley Church of Christ.</a:t>
            </a:r>
            <a:br>
              <a:rPr lang="en-US" sz="4400" dirty="0"/>
            </a:br>
            <a:r>
              <a:rPr lang="en-US" sz="4400" dirty="0"/>
              <a:t>Please silence your electronic devices, </a:t>
            </a:r>
            <a:br>
              <a:rPr lang="en-US" sz="4400" dirty="0"/>
            </a:br>
            <a:r>
              <a:rPr lang="en-US" sz="4400" dirty="0"/>
              <a:t>as we worship the Lord God with Reverence.</a:t>
            </a:r>
            <a:br>
              <a:rPr lang="en-US" sz="4400" dirty="0"/>
            </a:br>
            <a:endParaRPr lang="en-US" sz="4400" dirty="0"/>
          </a:p>
        </p:txBody>
      </p:sp>
      <p:sp>
        <p:nvSpPr>
          <p:cNvPr id="10" name="Title 5"/>
          <p:cNvSpPr txBox="1">
            <a:spLocks/>
          </p:cNvSpPr>
          <p:nvPr/>
        </p:nvSpPr>
        <p:spPr>
          <a:xfrm>
            <a:off x="152400" y="6280089"/>
            <a:ext cx="12852400" cy="2540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endParaRPr lang="en-US" sz="4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233362"/>
            <a:ext cx="7806453" cy="6243638"/>
          </a:xfrm>
          <a:prstGeom prst="rect">
            <a:avLst/>
          </a:prstGeom>
        </p:spPr>
      </p:pic>
    </p:spTree>
    <p:extLst>
      <p:ext uri="{BB962C8B-B14F-4D97-AF65-F5344CB8AC3E}">
        <p14:creationId xmlns:p14="http://schemas.microsoft.com/office/powerpoint/2010/main" val="341416389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pasted-image.tiff"/>
          <p:cNvPicPr>
            <a:picLocks noChangeAspect="1"/>
          </p:cNvPicPr>
          <p:nvPr/>
        </p:nvPicPr>
        <p:blipFill>
          <a:blip r:embed="rId2"/>
          <a:stretch>
            <a:fillRect/>
          </a:stretch>
        </p:blipFill>
        <p:spPr>
          <a:xfrm>
            <a:off x="-34297" y="1382991"/>
            <a:ext cx="13004801" cy="1067970"/>
          </a:xfrm>
          <a:prstGeom prst="rect">
            <a:avLst/>
          </a:prstGeom>
          <a:ln w="12700">
            <a:miter lim="400000"/>
          </a:ln>
          <a:effectLst>
            <a:outerShdw blurRad="88900" dist="76200" dir="2700000" rotWithShape="0">
              <a:srgbClr val="FFFFFF"/>
            </a:outerShdw>
          </a:effectLst>
        </p:spPr>
      </p:pic>
      <p:pic>
        <p:nvPicPr>
          <p:cNvPr id="414" name="pasted-image.tiff"/>
          <p:cNvPicPr>
            <a:picLocks noChangeAspect="1"/>
          </p:cNvPicPr>
          <p:nvPr/>
        </p:nvPicPr>
        <p:blipFill>
          <a:blip r:embed="rId3"/>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
        <p:nvSpPr>
          <p:cNvPr id="415" name="Shape 415"/>
          <p:cNvSpPr/>
          <p:nvPr/>
        </p:nvSpPr>
        <p:spPr>
          <a:xfrm>
            <a:off x="4423403" y="6616634"/>
            <a:ext cx="4022527" cy="3014266"/>
          </a:xfrm>
          <a:prstGeom prst="ellipse">
            <a:avLst/>
          </a:prstGeom>
          <a:gradFill>
            <a:gsLst>
              <a:gs pos="0">
                <a:srgbClr val="FF9300">
                  <a:alpha val="63936"/>
                </a:srgbClr>
              </a:gs>
              <a:gs pos="100000">
                <a:srgbClr val="FF7E79">
                  <a:alpha val="69988"/>
                </a:srgbClr>
              </a:gs>
            </a:gsLst>
            <a:lin ang="2700000"/>
          </a:gradFill>
          <a:ln w="12700">
            <a:miter lim="400000"/>
          </a:ln>
          <a:effectLst>
            <a:outerShdw blurRad="508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sz="4400">
                <a:solidFill>
                  <a:srgbClr val="FFFFFF"/>
                </a:solidFill>
                <a:effectLst>
                  <a:outerShdw blurRad="38100" dist="12700" dir="5400000" rotWithShape="0">
                    <a:srgbClr val="000000">
                      <a:alpha val="80000"/>
                    </a:srgbClr>
                  </a:outerShdw>
                </a:effectLst>
              </a:defRPr>
            </a:pPr>
            <a:r>
              <a:t>Fruit of The Spirit</a:t>
            </a:r>
          </a:p>
          <a:p>
            <a:pPr>
              <a:defRPr sz="3900">
                <a:solidFill>
                  <a:srgbClr val="FFFFFF"/>
                </a:solidFill>
                <a:effectLst>
                  <a:outerShdw blurRad="38100" dist="12700" dir="5400000" rotWithShape="0">
                    <a:srgbClr val="000000">
                      <a:alpha val="80000"/>
                    </a:srgbClr>
                  </a:outerShdw>
                </a:effectLst>
              </a:defRPr>
            </a:pPr>
            <a:r>
              <a:t>Gal5:22,23</a:t>
            </a:r>
          </a:p>
        </p:txBody>
      </p:sp>
      <p:sp>
        <p:nvSpPr>
          <p:cNvPr id="416" name="Shape 416"/>
          <p:cNvSpPr/>
          <p:nvPr/>
        </p:nvSpPr>
        <p:spPr>
          <a:xfrm>
            <a:off x="8766803" y="6616634"/>
            <a:ext cx="4022528" cy="3014266"/>
          </a:xfrm>
          <a:prstGeom prst="ellipse">
            <a:avLst/>
          </a:prstGeom>
          <a:gradFill>
            <a:gsLst>
              <a:gs pos="0">
                <a:srgbClr val="929000">
                  <a:alpha val="80417"/>
                </a:srgbClr>
              </a:gs>
              <a:gs pos="100000">
                <a:srgbClr val="FF9300">
                  <a:alpha val="70328"/>
                </a:srgbClr>
              </a:gs>
            </a:gsLst>
            <a:lin ang="2700000"/>
          </a:gradFill>
          <a:ln w="12700">
            <a:miter lim="400000"/>
          </a:ln>
          <a:effectLst>
            <a:outerShdw blurRad="508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sz="4400">
                <a:solidFill>
                  <a:srgbClr val="FFFFFF"/>
                </a:solidFill>
                <a:effectLst>
                  <a:outerShdw blurRad="38100" dist="12700" dir="5400000" rotWithShape="0">
                    <a:srgbClr val="000000">
                      <a:alpha val="80000"/>
                    </a:srgbClr>
                  </a:outerShdw>
                </a:effectLst>
              </a:defRPr>
            </a:pPr>
            <a:r>
              <a:t>Weapons of The Spirit</a:t>
            </a:r>
          </a:p>
          <a:p>
            <a:pPr>
              <a:defRPr sz="3900">
                <a:solidFill>
                  <a:srgbClr val="FFFFFF"/>
                </a:solidFill>
                <a:effectLst>
                  <a:outerShdw blurRad="38100" dist="12700" dir="5400000" rotWithShape="0">
                    <a:srgbClr val="000000">
                      <a:alpha val="80000"/>
                    </a:srgbClr>
                  </a:outerShdw>
                </a:effectLst>
              </a:defRPr>
            </a:pPr>
            <a:r>
              <a:t>Eph 6:10-18</a:t>
            </a:r>
          </a:p>
        </p:txBody>
      </p:sp>
      <p:sp>
        <p:nvSpPr>
          <p:cNvPr id="417" name="Shape 417"/>
          <p:cNvSpPr/>
          <p:nvPr/>
        </p:nvSpPr>
        <p:spPr>
          <a:xfrm>
            <a:off x="80003" y="6616634"/>
            <a:ext cx="4022527" cy="3014266"/>
          </a:xfrm>
          <a:prstGeom prst="ellipse">
            <a:avLst/>
          </a:prstGeom>
          <a:gradFill>
            <a:gsLst>
              <a:gs pos="0">
                <a:srgbClr val="945200">
                  <a:alpha val="53895"/>
                </a:srgbClr>
              </a:gs>
              <a:gs pos="100000">
                <a:srgbClr val="773D00">
                  <a:alpha val="49614"/>
                </a:srgbClr>
              </a:gs>
            </a:gsLst>
            <a:lin ang="2700000"/>
          </a:gradFill>
          <a:ln w="12700">
            <a:miter lim="400000"/>
          </a:ln>
          <a:effectLst>
            <a:outerShdw blurRad="508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sz="4400">
                <a:solidFill>
                  <a:srgbClr val="FFFFFF"/>
                </a:solidFill>
                <a:effectLst>
                  <a:outerShdw blurRad="38100" dist="12700" dir="5400000" rotWithShape="0">
                    <a:srgbClr val="000000">
                      <a:alpha val="80000"/>
                    </a:srgbClr>
                  </a:outerShdw>
                </a:effectLst>
              </a:defRPr>
            </a:pPr>
            <a:r>
              <a:t>Guidance of The Spirit</a:t>
            </a:r>
          </a:p>
          <a:p>
            <a:pPr>
              <a:defRPr sz="3900">
                <a:solidFill>
                  <a:srgbClr val="FFFFFF"/>
                </a:solidFill>
                <a:effectLst>
                  <a:outerShdw blurRad="38100" dist="12700" dir="5400000" rotWithShape="0">
                    <a:srgbClr val="000000">
                      <a:alpha val="80000"/>
                    </a:srgbClr>
                  </a:outerShdw>
                </a:effectLst>
              </a:defRPr>
            </a:pPr>
            <a:r>
              <a:t>Rom 8:14</a:t>
            </a:r>
          </a:p>
        </p:txBody>
      </p:sp>
      <p:pic>
        <p:nvPicPr>
          <p:cNvPr id="418" name="pasted-image.tiff"/>
          <p:cNvPicPr>
            <a:picLocks noChangeAspect="1"/>
          </p:cNvPicPr>
          <p:nvPr/>
        </p:nvPicPr>
        <p:blipFill>
          <a:blip r:embed="rId4"/>
          <a:stretch>
            <a:fillRect/>
          </a:stretch>
        </p:blipFill>
        <p:spPr>
          <a:xfrm rot="16200000">
            <a:off x="5446131" y="5366393"/>
            <a:ext cx="1891875" cy="17319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21394"/>
                </a:lnTo>
                <a:lnTo>
                  <a:pt x="21600" y="21187"/>
                </a:lnTo>
                <a:lnTo>
                  <a:pt x="15768" y="21187"/>
                </a:lnTo>
                <a:cubicBezTo>
                  <a:pt x="11078" y="21189"/>
                  <a:pt x="9941" y="21181"/>
                  <a:pt x="9956" y="21139"/>
                </a:cubicBezTo>
                <a:cubicBezTo>
                  <a:pt x="9984" y="21062"/>
                  <a:pt x="9978" y="19673"/>
                  <a:pt x="9944" y="18079"/>
                </a:cubicBezTo>
                <a:cubicBezTo>
                  <a:pt x="9910" y="16515"/>
                  <a:pt x="9911" y="16521"/>
                  <a:pt x="10145" y="16393"/>
                </a:cubicBezTo>
                <a:cubicBezTo>
                  <a:pt x="10267" y="16326"/>
                  <a:pt x="10573" y="16320"/>
                  <a:pt x="14916" y="16319"/>
                </a:cubicBezTo>
                <a:cubicBezTo>
                  <a:pt x="17960" y="16318"/>
                  <a:pt x="19617" y="16307"/>
                  <a:pt x="19727" y="16279"/>
                </a:cubicBezTo>
                <a:cubicBezTo>
                  <a:pt x="20163" y="16170"/>
                  <a:pt x="20269" y="15967"/>
                  <a:pt x="20471" y="14870"/>
                </a:cubicBezTo>
                <a:cubicBezTo>
                  <a:pt x="20512" y="14645"/>
                  <a:pt x="20702" y="13641"/>
                  <a:pt x="20889" y="12640"/>
                </a:cubicBezTo>
                <a:cubicBezTo>
                  <a:pt x="21076" y="11638"/>
                  <a:pt x="21295" y="10451"/>
                  <a:pt x="21379" y="10001"/>
                </a:cubicBezTo>
                <a:cubicBezTo>
                  <a:pt x="21462" y="9551"/>
                  <a:pt x="21545" y="9166"/>
                  <a:pt x="21564" y="9145"/>
                </a:cubicBezTo>
                <a:cubicBezTo>
                  <a:pt x="21580" y="9127"/>
                  <a:pt x="21592" y="7746"/>
                  <a:pt x="21596" y="5900"/>
                </a:cubicBezTo>
                <a:lnTo>
                  <a:pt x="21516" y="5870"/>
                </a:lnTo>
                <a:cubicBezTo>
                  <a:pt x="21373" y="5819"/>
                  <a:pt x="20044" y="5804"/>
                  <a:pt x="14835" y="5795"/>
                </a:cubicBezTo>
                <a:lnTo>
                  <a:pt x="9815" y="5786"/>
                </a:lnTo>
                <a:lnTo>
                  <a:pt x="9715" y="5690"/>
                </a:lnTo>
                <a:cubicBezTo>
                  <a:pt x="9661" y="5635"/>
                  <a:pt x="9605" y="5524"/>
                  <a:pt x="9586" y="5444"/>
                </a:cubicBezTo>
                <a:cubicBezTo>
                  <a:pt x="9567" y="5364"/>
                  <a:pt x="9532" y="4651"/>
                  <a:pt x="9510" y="3863"/>
                </a:cubicBezTo>
                <a:cubicBezTo>
                  <a:pt x="9475" y="2636"/>
                  <a:pt x="9417" y="1340"/>
                  <a:pt x="9385" y="983"/>
                </a:cubicBezTo>
                <a:lnTo>
                  <a:pt x="9377" y="878"/>
                </a:lnTo>
                <a:lnTo>
                  <a:pt x="15487" y="869"/>
                </a:lnTo>
                <a:lnTo>
                  <a:pt x="21600" y="860"/>
                </a:lnTo>
                <a:lnTo>
                  <a:pt x="21600" y="430"/>
                </a:lnTo>
                <a:lnTo>
                  <a:pt x="21600" y="0"/>
                </a:lnTo>
                <a:lnTo>
                  <a:pt x="10800" y="0"/>
                </a:lnTo>
                <a:lnTo>
                  <a:pt x="0" y="0"/>
                </a:lnTo>
                <a:close/>
                <a:moveTo>
                  <a:pt x="4321" y="869"/>
                </a:moveTo>
                <a:cubicBezTo>
                  <a:pt x="6481" y="864"/>
                  <a:pt x="8261" y="874"/>
                  <a:pt x="8276" y="891"/>
                </a:cubicBezTo>
                <a:cubicBezTo>
                  <a:pt x="8291" y="908"/>
                  <a:pt x="8202" y="1020"/>
                  <a:pt x="8075" y="1141"/>
                </a:cubicBezTo>
                <a:cubicBezTo>
                  <a:pt x="7948" y="1262"/>
                  <a:pt x="7363" y="1860"/>
                  <a:pt x="6777" y="2472"/>
                </a:cubicBezTo>
                <a:cubicBezTo>
                  <a:pt x="4587" y="4756"/>
                  <a:pt x="2382" y="7383"/>
                  <a:pt x="768" y="9632"/>
                </a:cubicBezTo>
                <a:cubicBezTo>
                  <a:pt x="394" y="10153"/>
                  <a:pt x="418" y="10126"/>
                  <a:pt x="394" y="10058"/>
                </a:cubicBezTo>
                <a:cubicBezTo>
                  <a:pt x="383" y="10026"/>
                  <a:pt x="377" y="7948"/>
                  <a:pt x="382" y="5440"/>
                </a:cubicBezTo>
                <a:lnTo>
                  <a:pt x="394" y="878"/>
                </a:lnTo>
                <a:lnTo>
                  <a:pt x="4321" y="869"/>
                </a:lnTo>
                <a:close/>
                <a:moveTo>
                  <a:pt x="402" y="11805"/>
                </a:moveTo>
                <a:cubicBezTo>
                  <a:pt x="417" y="11795"/>
                  <a:pt x="601" y="11960"/>
                  <a:pt x="808" y="12165"/>
                </a:cubicBezTo>
                <a:cubicBezTo>
                  <a:pt x="1015" y="12371"/>
                  <a:pt x="1421" y="12765"/>
                  <a:pt x="1708" y="13043"/>
                </a:cubicBezTo>
                <a:cubicBezTo>
                  <a:pt x="2947" y="14247"/>
                  <a:pt x="5539" y="17047"/>
                  <a:pt x="6544" y="18263"/>
                </a:cubicBezTo>
                <a:cubicBezTo>
                  <a:pt x="6673" y="18421"/>
                  <a:pt x="6919" y="18715"/>
                  <a:pt x="7090" y="18918"/>
                </a:cubicBezTo>
                <a:cubicBezTo>
                  <a:pt x="7715" y="19655"/>
                  <a:pt x="8835" y="21113"/>
                  <a:pt x="8810" y="21157"/>
                </a:cubicBezTo>
                <a:cubicBezTo>
                  <a:pt x="8788" y="21196"/>
                  <a:pt x="434" y="21200"/>
                  <a:pt x="398" y="21161"/>
                </a:cubicBezTo>
                <a:cubicBezTo>
                  <a:pt x="363" y="21123"/>
                  <a:pt x="367" y="11829"/>
                  <a:pt x="402" y="11805"/>
                </a:cubicBezTo>
                <a:close/>
              </a:path>
            </a:pathLst>
          </a:custGeom>
          <a:ln w="12700">
            <a:miter lim="400000"/>
          </a:ln>
        </p:spPr>
      </p:pic>
      <p:pic>
        <p:nvPicPr>
          <p:cNvPr id="419" name="pasted-image.tiff"/>
          <p:cNvPicPr>
            <a:picLocks noChangeAspect="1"/>
          </p:cNvPicPr>
          <p:nvPr/>
        </p:nvPicPr>
        <p:blipFill>
          <a:blip r:embed="rId4"/>
          <a:stretch>
            <a:fillRect/>
          </a:stretch>
        </p:blipFill>
        <p:spPr>
          <a:xfrm rot="16200000">
            <a:off x="9851280" y="5357197"/>
            <a:ext cx="1674323" cy="1532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21394"/>
                </a:lnTo>
                <a:lnTo>
                  <a:pt x="21600" y="21187"/>
                </a:lnTo>
                <a:lnTo>
                  <a:pt x="15768" y="21187"/>
                </a:lnTo>
                <a:cubicBezTo>
                  <a:pt x="11078" y="21189"/>
                  <a:pt x="9941" y="21181"/>
                  <a:pt x="9956" y="21139"/>
                </a:cubicBezTo>
                <a:cubicBezTo>
                  <a:pt x="9984" y="21062"/>
                  <a:pt x="9978" y="19673"/>
                  <a:pt x="9944" y="18079"/>
                </a:cubicBezTo>
                <a:cubicBezTo>
                  <a:pt x="9910" y="16515"/>
                  <a:pt x="9911" y="16521"/>
                  <a:pt x="10145" y="16393"/>
                </a:cubicBezTo>
                <a:cubicBezTo>
                  <a:pt x="10267" y="16326"/>
                  <a:pt x="10573" y="16320"/>
                  <a:pt x="14916" y="16319"/>
                </a:cubicBezTo>
                <a:cubicBezTo>
                  <a:pt x="17960" y="16318"/>
                  <a:pt x="19617" y="16307"/>
                  <a:pt x="19727" y="16279"/>
                </a:cubicBezTo>
                <a:cubicBezTo>
                  <a:pt x="20163" y="16170"/>
                  <a:pt x="20269" y="15967"/>
                  <a:pt x="20471" y="14870"/>
                </a:cubicBezTo>
                <a:cubicBezTo>
                  <a:pt x="20512" y="14645"/>
                  <a:pt x="20702" y="13641"/>
                  <a:pt x="20889" y="12640"/>
                </a:cubicBezTo>
                <a:cubicBezTo>
                  <a:pt x="21076" y="11638"/>
                  <a:pt x="21295" y="10451"/>
                  <a:pt x="21379" y="10001"/>
                </a:cubicBezTo>
                <a:cubicBezTo>
                  <a:pt x="21462" y="9551"/>
                  <a:pt x="21545" y="9166"/>
                  <a:pt x="21564" y="9145"/>
                </a:cubicBezTo>
                <a:cubicBezTo>
                  <a:pt x="21580" y="9127"/>
                  <a:pt x="21592" y="7746"/>
                  <a:pt x="21596" y="5900"/>
                </a:cubicBezTo>
                <a:lnTo>
                  <a:pt x="21516" y="5870"/>
                </a:lnTo>
                <a:cubicBezTo>
                  <a:pt x="21373" y="5819"/>
                  <a:pt x="20044" y="5804"/>
                  <a:pt x="14835" y="5795"/>
                </a:cubicBezTo>
                <a:lnTo>
                  <a:pt x="9815" y="5786"/>
                </a:lnTo>
                <a:lnTo>
                  <a:pt x="9715" y="5690"/>
                </a:lnTo>
                <a:cubicBezTo>
                  <a:pt x="9661" y="5635"/>
                  <a:pt x="9605" y="5524"/>
                  <a:pt x="9586" y="5444"/>
                </a:cubicBezTo>
                <a:cubicBezTo>
                  <a:pt x="9567" y="5364"/>
                  <a:pt x="9532" y="4651"/>
                  <a:pt x="9510" y="3863"/>
                </a:cubicBezTo>
                <a:cubicBezTo>
                  <a:pt x="9475" y="2636"/>
                  <a:pt x="9417" y="1340"/>
                  <a:pt x="9385" y="983"/>
                </a:cubicBezTo>
                <a:lnTo>
                  <a:pt x="9377" y="878"/>
                </a:lnTo>
                <a:lnTo>
                  <a:pt x="15487" y="869"/>
                </a:lnTo>
                <a:lnTo>
                  <a:pt x="21600" y="860"/>
                </a:lnTo>
                <a:lnTo>
                  <a:pt x="21600" y="430"/>
                </a:lnTo>
                <a:lnTo>
                  <a:pt x="21600" y="0"/>
                </a:lnTo>
                <a:lnTo>
                  <a:pt x="10800" y="0"/>
                </a:lnTo>
                <a:lnTo>
                  <a:pt x="0" y="0"/>
                </a:lnTo>
                <a:close/>
                <a:moveTo>
                  <a:pt x="4321" y="869"/>
                </a:moveTo>
                <a:cubicBezTo>
                  <a:pt x="6481" y="864"/>
                  <a:pt x="8261" y="874"/>
                  <a:pt x="8276" y="891"/>
                </a:cubicBezTo>
                <a:cubicBezTo>
                  <a:pt x="8291" y="908"/>
                  <a:pt x="8202" y="1020"/>
                  <a:pt x="8075" y="1141"/>
                </a:cubicBezTo>
                <a:cubicBezTo>
                  <a:pt x="7948" y="1262"/>
                  <a:pt x="7363" y="1860"/>
                  <a:pt x="6777" y="2472"/>
                </a:cubicBezTo>
                <a:cubicBezTo>
                  <a:pt x="4587" y="4756"/>
                  <a:pt x="2382" y="7383"/>
                  <a:pt x="768" y="9632"/>
                </a:cubicBezTo>
                <a:cubicBezTo>
                  <a:pt x="394" y="10153"/>
                  <a:pt x="418" y="10126"/>
                  <a:pt x="394" y="10058"/>
                </a:cubicBezTo>
                <a:cubicBezTo>
                  <a:pt x="383" y="10026"/>
                  <a:pt x="377" y="7948"/>
                  <a:pt x="382" y="5440"/>
                </a:cubicBezTo>
                <a:lnTo>
                  <a:pt x="394" y="878"/>
                </a:lnTo>
                <a:lnTo>
                  <a:pt x="4321" y="869"/>
                </a:lnTo>
                <a:close/>
                <a:moveTo>
                  <a:pt x="402" y="11805"/>
                </a:moveTo>
                <a:cubicBezTo>
                  <a:pt x="417" y="11795"/>
                  <a:pt x="601" y="11960"/>
                  <a:pt x="808" y="12165"/>
                </a:cubicBezTo>
                <a:cubicBezTo>
                  <a:pt x="1015" y="12371"/>
                  <a:pt x="1421" y="12765"/>
                  <a:pt x="1708" y="13043"/>
                </a:cubicBezTo>
                <a:cubicBezTo>
                  <a:pt x="2947" y="14247"/>
                  <a:pt x="5539" y="17047"/>
                  <a:pt x="6544" y="18263"/>
                </a:cubicBezTo>
                <a:cubicBezTo>
                  <a:pt x="6673" y="18421"/>
                  <a:pt x="6919" y="18715"/>
                  <a:pt x="7090" y="18918"/>
                </a:cubicBezTo>
                <a:cubicBezTo>
                  <a:pt x="7715" y="19655"/>
                  <a:pt x="8835" y="21113"/>
                  <a:pt x="8810" y="21157"/>
                </a:cubicBezTo>
                <a:cubicBezTo>
                  <a:pt x="8788" y="21196"/>
                  <a:pt x="434" y="21200"/>
                  <a:pt x="398" y="21161"/>
                </a:cubicBezTo>
                <a:cubicBezTo>
                  <a:pt x="363" y="21123"/>
                  <a:pt x="367" y="11829"/>
                  <a:pt x="402" y="11805"/>
                </a:cubicBezTo>
                <a:close/>
              </a:path>
            </a:pathLst>
          </a:custGeom>
          <a:ln w="12700">
            <a:miter lim="400000"/>
          </a:ln>
        </p:spPr>
      </p:pic>
      <p:pic>
        <p:nvPicPr>
          <p:cNvPr id="420" name="pasted-image.tiff"/>
          <p:cNvPicPr>
            <a:picLocks noChangeAspect="1"/>
          </p:cNvPicPr>
          <p:nvPr/>
        </p:nvPicPr>
        <p:blipFill>
          <a:blip r:embed="rId4"/>
          <a:stretch>
            <a:fillRect/>
          </a:stretch>
        </p:blipFill>
        <p:spPr>
          <a:xfrm rot="16200000">
            <a:off x="1182787" y="5354072"/>
            <a:ext cx="1600336" cy="14650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21394"/>
                </a:lnTo>
                <a:lnTo>
                  <a:pt x="21600" y="21187"/>
                </a:lnTo>
                <a:lnTo>
                  <a:pt x="15768" y="21187"/>
                </a:lnTo>
                <a:cubicBezTo>
                  <a:pt x="11078" y="21189"/>
                  <a:pt x="9941" y="21181"/>
                  <a:pt x="9956" y="21139"/>
                </a:cubicBezTo>
                <a:cubicBezTo>
                  <a:pt x="9984" y="21062"/>
                  <a:pt x="9978" y="19673"/>
                  <a:pt x="9944" y="18079"/>
                </a:cubicBezTo>
                <a:cubicBezTo>
                  <a:pt x="9910" y="16515"/>
                  <a:pt x="9911" y="16521"/>
                  <a:pt x="10145" y="16393"/>
                </a:cubicBezTo>
                <a:cubicBezTo>
                  <a:pt x="10267" y="16326"/>
                  <a:pt x="10573" y="16320"/>
                  <a:pt x="14916" y="16319"/>
                </a:cubicBezTo>
                <a:cubicBezTo>
                  <a:pt x="17960" y="16318"/>
                  <a:pt x="19617" y="16307"/>
                  <a:pt x="19727" y="16279"/>
                </a:cubicBezTo>
                <a:cubicBezTo>
                  <a:pt x="20163" y="16170"/>
                  <a:pt x="20269" y="15967"/>
                  <a:pt x="20471" y="14870"/>
                </a:cubicBezTo>
                <a:cubicBezTo>
                  <a:pt x="20512" y="14645"/>
                  <a:pt x="20702" y="13641"/>
                  <a:pt x="20889" y="12640"/>
                </a:cubicBezTo>
                <a:cubicBezTo>
                  <a:pt x="21076" y="11638"/>
                  <a:pt x="21295" y="10451"/>
                  <a:pt x="21379" y="10001"/>
                </a:cubicBezTo>
                <a:cubicBezTo>
                  <a:pt x="21462" y="9551"/>
                  <a:pt x="21545" y="9166"/>
                  <a:pt x="21564" y="9145"/>
                </a:cubicBezTo>
                <a:cubicBezTo>
                  <a:pt x="21580" y="9127"/>
                  <a:pt x="21592" y="7746"/>
                  <a:pt x="21596" y="5900"/>
                </a:cubicBezTo>
                <a:lnTo>
                  <a:pt x="21516" y="5870"/>
                </a:lnTo>
                <a:cubicBezTo>
                  <a:pt x="21373" y="5819"/>
                  <a:pt x="20044" y="5804"/>
                  <a:pt x="14835" y="5795"/>
                </a:cubicBezTo>
                <a:lnTo>
                  <a:pt x="9815" y="5786"/>
                </a:lnTo>
                <a:lnTo>
                  <a:pt x="9715" y="5690"/>
                </a:lnTo>
                <a:cubicBezTo>
                  <a:pt x="9661" y="5635"/>
                  <a:pt x="9605" y="5524"/>
                  <a:pt x="9586" y="5444"/>
                </a:cubicBezTo>
                <a:cubicBezTo>
                  <a:pt x="9567" y="5364"/>
                  <a:pt x="9532" y="4651"/>
                  <a:pt x="9510" y="3863"/>
                </a:cubicBezTo>
                <a:cubicBezTo>
                  <a:pt x="9475" y="2636"/>
                  <a:pt x="9417" y="1340"/>
                  <a:pt x="9385" y="983"/>
                </a:cubicBezTo>
                <a:lnTo>
                  <a:pt x="9377" y="878"/>
                </a:lnTo>
                <a:lnTo>
                  <a:pt x="15487" y="869"/>
                </a:lnTo>
                <a:lnTo>
                  <a:pt x="21600" y="860"/>
                </a:lnTo>
                <a:lnTo>
                  <a:pt x="21600" y="430"/>
                </a:lnTo>
                <a:lnTo>
                  <a:pt x="21600" y="0"/>
                </a:lnTo>
                <a:lnTo>
                  <a:pt x="10800" y="0"/>
                </a:lnTo>
                <a:lnTo>
                  <a:pt x="0" y="0"/>
                </a:lnTo>
                <a:close/>
                <a:moveTo>
                  <a:pt x="4321" y="869"/>
                </a:moveTo>
                <a:cubicBezTo>
                  <a:pt x="6481" y="864"/>
                  <a:pt x="8261" y="874"/>
                  <a:pt x="8276" y="891"/>
                </a:cubicBezTo>
                <a:cubicBezTo>
                  <a:pt x="8291" y="908"/>
                  <a:pt x="8202" y="1020"/>
                  <a:pt x="8075" y="1141"/>
                </a:cubicBezTo>
                <a:cubicBezTo>
                  <a:pt x="7948" y="1262"/>
                  <a:pt x="7363" y="1860"/>
                  <a:pt x="6777" y="2472"/>
                </a:cubicBezTo>
                <a:cubicBezTo>
                  <a:pt x="4587" y="4756"/>
                  <a:pt x="2382" y="7383"/>
                  <a:pt x="768" y="9632"/>
                </a:cubicBezTo>
                <a:cubicBezTo>
                  <a:pt x="394" y="10153"/>
                  <a:pt x="418" y="10126"/>
                  <a:pt x="394" y="10058"/>
                </a:cubicBezTo>
                <a:cubicBezTo>
                  <a:pt x="383" y="10026"/>
                  <a:pt x="377" y="7948"/>
                  <a:pt x="382" y="5440"/>
                </a:cubicBezTo>
                <a:lnTo>
                  <a:pt x="394" y="878"/>
                </a:lnTo>
                <a:lnTo>
                  <a:pt x="4321" y="869"/>
                </a:lnTo>
                <a:close/>
                <a:moveTo>
                  <a:pt x="402" y="11805"/>
                </a:moveTo>
                <a:cubicBezTo>
                  <a:pt x="417" y="11795"/>
                  <a:pt x="601" y="11960"/>
                  <a:pt x="808" y="12165"/>
                </a:cubicBezTo>
                <a:cubicBezTo>
                  <a:pt x="1015" y="12371"/>
                  <a:pt x="1421" y="12765"/>
                  <a:pt x="1708" y="13043"/>
                </a:cubicBezTo>
                <a:cubicBezTo>
                  <a:pt x="2947" y="14247"/>
                  <a:pt x="5539" y="17047"/>
                  <a:pt x="6544" y="18263"/>
                </a:cubicBezTo>
                <a:cubicBezTo>
                  <a:pt x="6673" y="18421"/>
                  <a:pt x="6919" y="18715"/>
                  <a:pt x="7090" y="18918"/>
                </a:cubicBezTo>
                <a:cubicBezTo>
                  <a:pt x="7715" y="19655"/>
                  <a:pt x="8835" y="21113"/>
                  <a:pt x="8810" y="21157"/>
                </a:cubicBezTo>
                <a:cubicBezTo>
                  <a:pt x="8788" y="21196"/>
                  <a:pt x="434" y="21200"/>
                  <a:pt x="398" y="21161"/>
                </a:cubicBezTo>
                <a:cubicBezTo>
                  <a:pt x="363" y="21123"/>
                  <a:pt x="367" y="11829"/>
                  <a:pt x="402" y="11805"/>
                </a:cubicBezTo>
                <a:close/>
              </a:path>
            </a:pathLst>
          </a:custGeom>
          <a:ln w="12700">
            <a:miter lim="400000"/>
          </a:ln>
        </p:spPr>
      </p:pic>
      <p:pic>
        <p:nvPicPr>
          <p:cNvPr id="421" name="Picture 420"/>
          <p:cNvPicPr>
            <a:picLocks/>
          </p:cNvPicPr>
          <p:nvPr/>
        </p:nvPicPr>
        <p:blipFill>
          <a:blip r:embed="rId5"/>
          <a:stretch>
            <a:fillRect/>
          </a:stretch>
        </p:blipFill>
        <p:spPr>
          <a:xfrm>
            <a:off x="1250421" y="4374014"/>
            <a:ext cx="10962482" cy="2158207"/>
          </a:xfrm>
          <a:prstGeom prst="rect">
            <a:avLst/>
          </a:prstGeom>
          <a:effectLst>
            <a:outerShdw blurRad="50800" dist="25400" dir="5400000" rotWithShape="0">
              <a:srgbClr val="000000">
                <a:alpha val="50000"/>
              </a:srgbClr>
            </a:outerShdw>
          </a:effectLst>
        </p:spPr>
      </p:pic>
      <p:pic>
        <p:nvPicPr>
          <p:cNvPr id="422" name="pasted-image.tiff"/>
          <p:cNvPicPr>
            <a:picLocks noChangeAspect="1"/>
          </p:cNvPicPr>
          <p:nvPr/>
        </p:nvPicPr>
        <p:blipFill>
          <a:blip r:embed="rId4"/>
          <a:srcRect b="14"/>
          <a:stretch>
            <a:fillRect/>
          </a:stretch>
        </p:blipFill>
        <p:spPr>
          <a:xfrm rot="16200000">
            <a:off x="1692776" y="3968509"/>
            <a:ext cx="1067914" cy="9775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4"/>
                </a:lnTo>
                <a:lnTo>
                  <a:pt x="0" y="21600"/>
                </a:lnTo>
                <a:lnTo>
                  <a:pt x="10796" y="21600"/>
                </a:lnTo>
                <a:lnTo>
                  <a:pt x="21600" y="21600"/>
                </a:lnTo>
                <a:lnTo>
                  <a:pt x="21600" y="21398"/>
                </a:lnTo>
                <a:lnTo>
                  <a:pt x="21600" y="21197"/>
                </a:lnTo>
                <a:lnTo>
                  <a:pt x="15773" y="21197"/>
                </a:lnTo>
                <a:cubicBezTo>
                  <a:pt x="11083" y="21198"/>
                  <a:pt x="9938" y="21186"/>
                  <a:pt x="9953" y="21144"/>
                </a:cubicBezTo>
                <a:cubicBezTo>
                  <a:pt x="9981" y="21067"/>
                  <a:pt x="9979" y="19678"/>
                  <a:pt x="9945" y="18083"/>
                </a:cubicBezTo>
                <a:cubicBezTo>
                  <a:pt x="9912" y="16518"/>
                  <a:pt x="9912" y="16528"/>
                  <a:pt x="10146" y="16400"/>
                </a:cubicBezTo>
                <a:cubicBezTo>
                  <a:pt x="10268" y="16333"/>
                  <a:pt x="10571" y="16322"/>
                  <a:pt x="14914" y="16321"/>
                </a:cubicBezTo>
                <a:cubicBezTo>
                  <a:pt x="17957" y="16320"/>
                  <a:pt x="19619" y="16304"/>
                  <a:pt x="19730" y="16277"/>
                </a:cubicBezTo>
                <a:cubicBezTo>
                  <a:pt x="20166" y="16168"/>
                  <a:pt x="20267" y="15971"/>
                  <a:pt x="20468" y="14874"/>
                </a:cubicBezTo>
                <a:cubicBezTo>
                  <a:pt x="20510" y="14649"/>
                  <a:pt x="20699" y="13647"/>
                  <a:pt x="20886" y="12646"/>
                </a:cubicBezTo>
                <a:cubicBezTo>
                  <a:pt x="21073" y="11645"/>
                  <a:pt x="21292" y="10456"/>
                  <a:pt x="21375" y="10006"/>
                </a:cubicBezTo>
                <a:cubicBezTo>
                  <a:pt x="21459" y="9556"/>
                  <a:pt x="21549" y="9168"/>
                  <a:pt x="21568" y="9147"/>
                </a:cubicBezTo>
                <a:cubicBezTo>
                  <a:pt x="21584" y="9129"/>
                  <a:pt x="21588" y="7748"/>
                  <a:pt x="21592" y="5902"/>
                </a:cubicBezTo>
                <a:lnTo>
                  <a:pt x="21512" y="5876"/>
                </a:lnTo>
                <a:cubicBezTo>
                  <a:pt x="21369" y="5825"/>
                  <a:pt x="20042" y="5805"/>
                  <a:pt x="14833" y="5797"/>
                </a:cubicBezTo>
                <a:lnTo>
                  <a:pt x="9817" y="5788"/>
                </a:lnTo>
                <a:lnTo>
                  <a:pt x="9712" y="5692"/>
                </a:lnTo>
                <a:cubicBezTo>
                  <a:pt x="9659" y="5637"/>
                  <a:pt x="9603" y="5526"/>
                  <a:pt x="9584" y="5446"/>
                </a:cubicBezTo>
                <a:cubicBezTo>
                  <a:pt x="9565" y="5366"/>
                  <a:pt x="9534" y="4655"/>
                  <a:pt x="9512" y="3867"/>
                </a:cubicBezTo>
                <a:cubicBezTo>
                  <a:pt x="9477" y="2639"/>
                  <a:pt x="9415" y="1339"/>
                  <a:pt x="9383" y="982"/>
                </a:cubicBezTo>
                <a:lnTo>
                  <a:pt x="9375" y="877"/>
                </a:lnTo>
                <a:lnTo>
                  <a:pt x="15492" y="868"/>
                </a:lnTo>
                <a:lnTo>
                  <a:pt x="21600" y="859"/>
                </a:lnTo>
                <a:lnTo>
                  <a:pt x="21600" y="430"/>
                </a:lnTo>
                <a:lnTo>
                  <a:pt x="21600" y="0"/>
                </a:lnTo>
                <a:lnTo>
                  <a:pt x="10796" y="0"/>
                </a:lnTo>
                <a:lnTo>
                  <a:pt x="0" y="0"/>
                </a:lnTo>
                <a:close/>
                <a:moveTo>
                  <a:pt x="4318" y="868"/>
                </a:moveTo>
                <a:cubicBezTo>
                  <a:pt x="6479" y="862"/>
                  <a:pt x="8261" y="869"/>
                  <a:pt x="8276" y="886"/>
                </a:cubicBezTo>
                <a:cubicBezTo>
                  <a:pt x="8290" y="903"/>
                  <a:pt x="8202" y="1019"/>
                  <a:pt x="8075" y="1140"/>
                </a:cubicBezTo>
                <a:cubicBezTo>
                  <a:pt x="7948" y="1261"/>
                  <a:pt x="7361" y="1861"/>
                  <a:pt x="6775" y="2473"/>
                </a:cubicBezTo>
                <a:cubicBezTo>
                  <a:pt x="4585" y="4758"/>
                  <a:pt x="2385" y="7388"/>
                  <a:pt x="771" y="9638"/>
                </a:cubicBezTo>
                <a:cubicBezTo>
                  <a:pt x="397" y="10159"/>
                  <a:pt x="417" y="10127"/>
                  <a:pt x="393" y="10059"/>
                </a:cubicBezTo>
                <a:cubicBezTo>
                  <a:pt x="382" y="10027"/>
                  <a:pt x="380" y="7955"/>
                  <a:pt x="385" y="5446"/>
                </a:cubicBezTo>
                <a:lnTo>
                  <a:pt x="393" y="877"/>
                </a:lnTo>
                <a:lnTo>
                  <a:pt x="4318" y="868"/>
                </a:lnTo>
                <a:close/>
                <a:moveTo>
                  <a:pt x="401" y="11813"/>
                </a:moveTo>
                <a:cubicBezTo>
                  <a:pt x="417" y="11803"/>
                  <a:pt x="603" y="11958"/>
                  <a:pt x="811" y="12164"/>
                </a:cubicBezTo>
                <a:cubicBezTo>
                  <a:pt x="1018" y="12370"/>
                  <a:pt x="1423" y="12771"/>
                  <a:pt x="1710" y="13049"/>
                </a:cubicBezTo>
                <a:cubicBezTo>
                  <a:pt x="2949" y="14254"/>
                  <a:pt x="5537" y="17050"/>
                  <a:pt x="6542" y="18267"/>
                </a:cubicBezTo>
                <a:cubicBezTo>
                  <a:pt x="6672" y="18425"/>
                  <a:pt x="6916" y="18723"/>
                  <a:pt x="7088" y="18925"/>
                </a:cubicBezTo>
                <a:cubicBezTo>
                  <a:pt x="7712" y="19663"/>
                  <a:pt x="8838" y="21118"/>
                  <a:pt x="8813" y="21162"/>
                </a:cubicBezTo>
                <a:cubicBezTo>
                  <a:pt x="8791" y="21201"/>
                  <a:pt x="437" y="21209"/>
                  <a:pt x="401" y="21170"/>
                </a:cubicBezTo>
                <a:cubicBezTo>
                  <a:pt x="367" y="21132"/>
                  <a:pt x="367" y="11836"/>
                  <a:pt x="401" y="11813"/>
                </a:cubicBezTo>
                <a:close/>
              </a:path>
            </a:pathLst>
          </a:custGeom>
          <a:ln w="12700">
            <a:miter lim="400000"/>
          </a:ln>
        </p:spPr>
      </p:pic>
      <p:pic>
        <p:nvPicPr>
          <p:cNvPr id="423" name="pasted-image.tiff"/>
          <p:cNvPicPr>
            <a:picLocks noChangeAspect="1"/>
          </p:cNvPicPr>
          <p:nvPr/>
        </p:nvPicPr>
        <p:blipFill>
          <a:blip r:embed="rId4"/>
          <a:srcRect b="14"/>
          <a:stretch>
            <a:fillRect/>
          </a:stretch>
        </p:blipFill>
        <p:spPr>
          <a:xfrm rot="16200000">
            <a:off x="5968443" y="3968509"/>
            <a:ext cx="1067914" cy="9775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4"/>
                </a:lnTo>
                <a:lnTo>
                  <a:pt x="0" y="21600"/>
                </a:lnTo>
                <a:lnTo>
                  <a:pt x="10796" y="21600"/>
                </a:lnTo>
                <a:lnTo>
                  <a:pt x="21600" y="21600"/>
                </a:lnTo>
                <a:lnTo>
                  <a:pt x="21600" y="21398"/>
                </a:lnTo>
                <a:lnTo>
                  <a:pt x="21600" y="21197"/>
                </a:lnTo>
                <a:lnTo>
                  <a:pt x="15773" y="21197"/>
                </a:lnTo>
                <a:cubicBezTo>
                  <a:pt x="11083" y="21198"/>
                  <a:pt x="9938" y="21186"/>
                  <a:pt x="9953" y="21144"/>
                </a:cubicBezTo>
                <a:cubicBezTo>
                  <a:pt x="9981" y="21067"/>
                  <a:pt x="9979" y="19678"/>
                  <a:pt x="9945" y="18083"/>
                </a:cubicBezTo>
                <a:cubicBezTo>
                  <a:pt x="9912" y="16518"/>
                  <a:pt x="9912" y="16528"/>
                  <a:pt x="10146" y="16400"/>
                </a:cubicBezTo>
                <a:cubicBezTo>
                  <a:pt x="10268" y="16333"/>
                  <a:pt x="10571" y="16322"/>
                  <a:pt x="14914" y="16321"/>
                </a:cubicBezTo>
                <a:cubicBezTo>
                  <a:pt x="17957" y="16320"/>
                  <a:pt x="19619" y="16304"/>
                  <a:pt x="19730" y="16277"/>
                </a:cubicBezTo>
                <a:cubicBezTo>
                  <a:pt x="20166" y="16168"/>
                  <a:pt x="20267" y="15971"/>
                  <a:pt x="20468" y="14874"/>
                </a:cubicBezTo>
                <a:cubicBezTo>
                  <a:pt x="20510" y="14649"/>
                  <a:pt x="20699" y="13647"/>
                  <a:pt x="20886" y="12646"/>
                </a:cubicBezTo>
                <a:cubicBezTo>
                  <a:pt x="21073" y="11645"/>
                  <a:pt x="21292" y="10456"/>
                  <a:pt x="21375" y="10006"/>
                </a:cubicBezTo>
                <a:cubicBezTo>
                  <a:pt x="21459" y="9556"/>
                  <a:pt x="21549" y="9168"/>
                  <a:pt x="21568" y="9147"/>
                </a:cubicBezTo>
                <a:cubicBezTo>
                  <a:pt x="21584" y="9129"/>
                  <a:pt x="21588" y="7748"/>
                  <a:pt x="21592" y="5902"/>
                </a:cubicBezTo>
                <a:lnTo>
                  <a:pt x="21512" y="5876"/>
                </a:lnTo>
                <a:cubicBezTo>
                  <a:pt x="21369" y="5825"/>
                  <a:pt x="20042" y="5805"/>
                  <a:pt x="14833" y="5797"/>
                </a:cubicBezTo>
                <a:lnTo>
                  <a:pt x="9817" y="5788"/>
                </a:lnTo>
                <a:lnTo>
                  <a:pt x="9712" y="5692"/>
                </a:lnTo>
                <a:cubicBezTo>
                  <a:pt x="9659" y="5637"/>
                  <a:pt x="9603" y="5526"/>
                  <a:pt x="9584" y="5446"/>
                </a:cubicBezTo>
                <a:cubicBezTo>
                  <a:pt x="9565" y="5366"/>
                  <a:pt x="9534" y="4655"/>
                  <a:pt x="9512" y="3867"/>
                </a:cubicBezTo>
                <a:cubicBezTo>
                  <a:pt x="9477" y="2639"/>
                  <a:pt x="9415" y="1339"/>
                  <a:pt x="9383" y="982"/>
                </a:cubicBezTo>
                <a:lnTo>
                  <a:pt x="9375" y="877"/>
                </a:lnTo>
                <a:lnTo>
                  <a:pt x="15492" y="868"/>
                </a:lnTo>
                <a:lnTo>
                  <a:pt x="21600" y="859"/>
                </a:lnTo>
                <a:lnTo>
                  <a:pt x="21600" y="430"/>
                </a:lnTo>
                <a:lnTo>
                  <a:pt x="21600" y="0"/>
                </a:lnTo>
                <a:lnTo>
                  <a:pt x="10796" y="0"/>
                </a:lnTo>
                <a:lnTo>
                  <a:pt x="0" y="0"/>
                </a:lnTo>
                <a:close/>
                <a:moveTo>
                  <a:pt x="4318" y="868"/>
                </a:moveTo>
                <a:cubicBezTo>
                  <a:pt x="6479" y="862"/>
                  <a:pt x="8261" y="869"/>
                  <a:pt x="8276" y="886"/>
                </a:cubicBezTo>
                <a:cubicBezTo>
                  <a:pt x="8290" y="903"/>
                  <a:pt x="8202" y="1019"/>
                  <a:pt x="8075" y="1140"/>
                </a:cubicBezTo>
                <a:cubicBezTo>
                  <a:pt x="7948" y="1261"/>
                  <a:pt x="7361" y="1861"/>
                  <a:pt x="6775" y="2473"/>
                </a:cubicBezTo>
                <a:cubicBezTo>
                  <a:pt x="4585" y="4758"/>
                  <a:pt x="2385" y="7388"/>
                  <a:pt x="771" y="9638"/>
                </a:cubicBezTo>
                <a:cubicBezTo>
                  <a:pt x="397" y="10159"/>
                  <a:pt x="417" y="10127"/>
                  <a:pt x="393" y="10059"/>
                </a:cubicBezTo>
                <a:cubicBezTo>
                  <a:pt x="382" y="10027"/>
                  <a:pt x="380" y="7955"/>
                  <a:pt x="385" y="5446"/>
                </a:cubicBezTo>
                <a:lnTo>
                  <a:pt x="393" y="877"/>
                </a:lnTo>
                <a:lnTo>
                  <a:pt x="4318" y="868"/>
                </a:lnTo>
                <a:close/>
                <a:moveTo>
                  <a:pt x="401" y="11813"/>
                </a:moveTo>
                <a:cubicBezTo>
                  <a:pt x="417" y="11803"/>
                  <a:pt x="603" y="11958"/>
                  <a:pt x="811" y="12164"/>
                </a:cubicBezTo>
                <a:cubicBezTo>
                  <a:pt x="1018" y="12370"/>
                  <a:pt x="1423" y="12771"/>
                  <a:pt x="1710" y="13049"/>
                </a:cubicBezTo>
                <a:cubicBezTo>
                  <a:pt x="2949" y="14254"/>
                  <a:pt x="5537" y="17050"/>
                  <a:pt x="6542" y="18267"/>
                </a:cubicBezTo>
                <a:cubicBezTo>
                  <a:pt x="6672" y="18425"/>
                  <a:pt x="6916" y="18723"/>
                  <a:pt x="7088" y="18925"/>
                </a:cubicBezTo>
                <a:cubicBezTo>
                  <a:pt x="7712" y="19663"/>
                  <a:pt x="8838" y="21118"/>
                  <a:pt x="8813" y="21162"/>
                </a:cubicBezTo>
                <a:cubicBezTo>
                  <a:pt x="8791" y="21201"/>
                  <a:pt x="437" y="21209"/>
                  <a:pt x="401" y="21170"/>
                </a:cubicBezTo>
                <a:cubicBezTo>
                  <a:pt x="367" y="21132"/>
                  <a:pt x="367" y="11836"/>
                  <a:pt x="401" y="11813"/>
                </a:cubicBezTo>
                <a:close/>
              </a:path>
            </a:pathLst>
          </a:custGeom>
          <a:ln w="12700">
            <a:miter lim="400000"/>
          </a:ln>
        </p:spPr>
      </p:pic>
      <p:pic>
        <p:nvPicPr>
          <p:cNvPr id="424" name="pasted-image.tiff"/>
          <p:cNvPicPr>
            <a:picLocks noChangeAspect="1"/>
          </p:cNvPicPr>
          <p:nvPr/>
        </p:nvPicPr>
        <p:blipFill>
          <a:blip r:embed="rId4"/>
          <a:srcRect b="14"/>
          <a:stretch>
            <a:fillRect/>
          </a:stretch>
        </p:blipFill>
        <p:spPr>
          <a:xfrm rot="16200000">
            <a:off x="10311843" y="3968509"/>
            <a:ext cx="1067914" cy="9775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4"/>
                </a:lnTo>
                <a:lnTo>
                  <a:pt x="0" y="21600"/>
                </a:lnTo>
                <a:lnTo>
                  <a:pt x="10796" y="21600"/>
                </a:lnTo>
                <a:lnTo>
                  <a:pt x="21600" y="21600"/>
                </a:lnTo>
                <a:lnTo>
                  <a:pt x="21600" y="21398"/>
                </a:lnTo>
                <a:lnTo>
                  <a:pt x="21600" y="21197"/>
                </a:lnTo>
                <a:lnTo>
                  <a:pt x="15773" y="21197"/>
                </a:lnTo>
                <a:cubicBezTo>
                  <a:pt x="11083" y="21198"/>
                  <a:pt x="9938" y="21186"/>
                  <a:pt x="9953" y="21144"/>
                </a:cubicBezTo>
                <a:cubicBezTo>
                  <a:pt x="9981" y="21067"/>
                  <a:pt x="9979" y="19678"/>
                  <a:pt x="9945" y="18083"/>
                </a:cubicBezTo>
                <a:cubicBezTo>
                  <a:pt x="9912" y="16518"/>
                  <a:pt x="9912" y="16528"/>
                  <a:pt x="10146" y="16400"/>
                </a:cubicBezTo>
                <a:cubicBezTo>
                  <a:pt x="10268" y="16333"/>
                  <a:pt x="10571" y="16322"/>
                  <a:pt x="14914" y="16321"/>
                </a:cubicBezTo>
                <a:cubicBezTo>
                  <a:pt x="17957" y="16320"/>
                  <a:pt x="19619" y="16304"/>
                  <a:pt x="19730" y="16277"/>
                </a:cubicBezTo>
                <a:cubicBezTo>
                  <a:pt x="20166" y="16168"/>
                  <a:pt x="20267" y="15971"/>
                  <a:pt x="20468" y="14874"/>
                </a:cubicBezTo>
                <a:cubicBezTo>
                  <a:pt x="20510" y="14649"/>
                  <a:pt x="20699" y="13647"/>
                  <a:pt x="20886" y="12646"/>
                </a:cubicBezTo>
                <a:cubicBezTo>
                  <a:pt x="21073" y="11645"/>
                  <a:pt x="21292" y="10456"/>
                  <a:pt x="21375" y="10006"/>
                </a:cubicBezTo>
                <a:cubicBezTo>
                  <a:pt x="21459" y="9556"/>
                  <a:pt x="21549" y="9168"/>
                  <a:pt x="21568" y="9147"/>
                </a:cubicBezTo>
                <a:cubicBezTo>
                  <a:pt x="21584" y="9129"/>
                  <a:pt x="21588" y="7748"/>
                  <a:pt x="21592" y="5902"/>
                </a:cubicBezTo>
                <a:lnTo>
                  <a:pt x="21512" y="5876"/>
                </a:lnTo>
                <a:cubicBezTo>
                  <a:pt x="21369" y="5825"/>
                  <a:pt x="20042" y="5805"/>
                  <a:pt x="14833" y="5797"/>
                </a:cubicBezTo>
                <a:lnTo>
                  <a:pt x="9817" y="5788"/>
                </a:lnTo>
                <a:lnTo>
                  <a:pt x="9712" y="5692"/>
                </a:lnTo>
                <a:cubicBezTo>
                  <a:pt x="9659" y="5637"/>
                  <a:pt x="9603" y="5526"/>
                  <a:pt x="9584" y="5446"/>
                </a:cubicBezTo>
                <a:cubicBezTo>
                  <a:pt x="9565" y="5366"/>
                  <a:pt x="9534" y="4655"/>
                  <a:pt x="9512" y="3867"/>
                </a:cubicBezTo>
                <a:cubicBezTo>
                  <a:pt x="9477" y="2639"/>
                  <a:pt x="9415" y="1339"/>
                  <a:pt x="9383" y="982"/>
                </a:cubicBezTo>
                <a:lnTo>
                  <a:pt x="9375" y="877"/>
                </a:lnTo>
                <a:lnTo>
                  <a:pt x="15492" y="868"/>
                </a:lnTo>
                <a:lnTo>
                  <a:pt x="21600" y="859"/>
                </a:lnTo>
                <a:lnTo>
                  <a:pt x="21600" y="430"/>
                </a:lnTo>
                <a:lnTo>
                  <a:pt x="21600" y="0"/>
                </a:lnTo>
                <a:lnTo>
                  <a:pt x="10796" y="0"/>
                </a:lnTo>
                <a:lnTo>
                  <a:pt x="0" y="0"/>
                </a:lnTo>
                <a:close/>
                <a:moveTo>
                  <a:pt x="4318" y="868"/>
                </a:moveTo>
                <a:cubicBezTo>
                  <a:pt x="6479" y="862"/>
                  <a:pt x="8261" y="869"/>
                  <a:pt x="8276" y="886"/>
                </a:cubicBezTo>
                <a:cubicBezTo>
                  <a:pt x="8290" y="903"/>
                  <a:pt x="8202" y="1019"/>
                  <a:pt x="8075" y="1140"/>
                </a:cubicBezTo>
                <a:cubicBezTo>
                  <a:pt x="7948" y="1261"/>
                  <a:pt x="7361" y="1861"/>
                  <a:pt x="6775" y="2473"/>
                </a:cubicBezTo>
                <a:cubicBezTo>
                  <a:pt x="4585" y="4758"/>
                  <a:pt x="2385" y="7388"/>
                  <a:pt x="771" y="9638"/>
                </a:cubicBezTo>
                <a:cubicBezTo>
                  <a:pt x="397" y="10159"/>
                  <a:pt x="417" y="10127"/>
                  <a:pt x="393" y="10059"/>
                </a:cubicBezTo>
                <a:cubicBezTo>
                  <a:pt x="382" y="10027"/>
                  <a:pt x="380" y="7955"/>
                  <a:pt x="385" y="5446"/>
                </a:cubicBezTo>
                <a:lnTo>
                  <a:pt x="393" y="877"/>
                </a:lnTo>
                <a:lnTo>
                  <a:pt x="4318" y="868"/>
                </a:lnTo>
                <a:close/>
                <a:moveTo>
                  <a:pt x="401" y="11813"/>
                </a:moveTo>
                <a:cubicBezTo>
                  <a:pt x="417" y="11803"/>
                  <a:pt x="603" y="11958"/>
                  <a:pt x="811" y="12164"/>
                </a:cubicBezTo>
                <a:cubicBezTo>
                  <a:pt x="1018" y="12370"/>
                  <a:pt x="1423" y="12771"/>
                  <a:pt x="1710" y="13049"/>
                </a:cubicBezTo>
                <a:cubicBezTo>
                  <a:pt x="2949" y="14254"/>
                  <a:pt x="5537" y="17050"/>
                  <a:pt x="6542" y="18267"/>
                </a:cubicBezTo>
                <a:cubicBezTo>
                  <a:pt x="6672" y="18425"/>
                  <a:pt x="6916" y="18723"/>
                  <a:pt x="7088" y="18925"/>
                </a:cubicBezTo>
                <a:cubicBezTo>
                  <a:pt x="7712" y="19663"/>
                  <a:pt x="8838" y="21118"/>
                  <a:pt x="8813" y="21162"/>
                </a:cubicBezTo>
                <a:cubicBezTo>
                  <a:pt x="8791" y="21201"/>
                  <a:pt x="437" y="21209"/>
                  <a:pt x="401" y="21170"/>
                </a:cubicBezTo>
                <a:cubicBezTo>
                  <a:pt x="367" y="21132"/>
                  <a:pt x="367" y="11836"/>
                  <a:pt x="401" y="11813"/>
                </a:cubicBezTo>
                <a:close/>
              </a:path>
            </a:pathLst>
          </a:custGeom>
          <a:ln w="12700">
            <a:miter lim="400000"/>
          </a:ln>
        </p:spPr>
      </p:pic>
      <p:pic>
        <p:nvPicPr>
          <p:cNvPr id="425" name="Picture 424"/>
          <p:cNvPicPr>
            <a:picLocks/>
          </p:cNvPicPr>
          <p:nvPr/>
        </p:nvPicPr>
        <p:blipFill>
          <a:blip r:embed="rId6"/>
          <a:stretch>
            <a:fillRect/>
          </a:stretch>
        </p:blipFill>
        <p:spPr>
          <a:xfrm>
            <a:off x="-275895" y="2688166"/>
            <a:ext cx="4869790" cy="1930401"/>
          </a:xfrm>
          <a:prstGeom prst="rect">
            <a:avLst/>
          </a:prstGeom>
          <a:effectLst>
            <a:outerShdw blurRad="50800" dist="25400" dir="5400000" rotWithShape="0">
              <a:srgbClr val="000000">
                <a:alpha val="50000"/>
              </a:srgbClr>
            </a:outerShdw>
          </a:effectLst>
        </p:spPr>
      </p:pic>
      <p:pic>
        <p:nvPicPr>
          <p:cNvPr id="426" name="Picture 425"/>
          <p:cNvPicPr>
            <a:picLocks/>
          </p:cNvPicPr>
          <p:nvPr/>
        </p:nvPicPr>
        <p:blipFill>
          <a:blip r:embed="rId7"/>
          <a:stretch>
            <a:fillRect/>
          </a:stretch>
        </p:blipFill>
        <p:spPr>
          <a:xfrm>
            <a:off x="4067505" y="2688166"/>
            <a:ext cx="4869790" cy="1930401"/>
          </a:xfrm>
          <a:prstGeom prst="rect">
            <a:avLst/>
          </a:prstGeom>
          <a:effectLst>
            <a:outerShdw blurRad="50800" dist="25400" dir="5400000" rotWithShape="0">
              <a:srgbClr val="000000">
                <a:alpha val="50000"/>
              </a:srgbClr>
            </a:outerShdw>
          </a:effectLst>
        </p:spPr>
      </p:pic>
      <p:pic>
        <p:nvPicPr>
          <p:cNvPr id="427" name="Picture 426"/>
          <p:cNvPicPr>
            <a:picLocks/>
          </p:cNvPicPr>
          <p:nvPr/>
        </p:nvPicPr>
        <p:blipFill>
          <a:blip r:embed="rId8"/>
          <a:stretch>
            <a:fillRect/>
          </a:stretch>
        </p:blipFill>
        <p:spPr>
          <a:xfrm>
            <a:off x="8410905" y="2688166"/>
            <a:ext cx="4869790" cy="1930401"/>
          </a:xfrm>
          <a:prstGeom prst="rect">
            <a:avLst/>
          </a:prstGeom>
          <a:effectLst>
            <a:outerShdw blurRad="508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asted-image.tiff"/>
          <p:cNvPicPr>
            <a:picLocks noChangeAspect="1"/>
          </p:cNvPicPr>
          <p:nvPr/>
        </p:nvPicPr>
        <p:blipFill>
          <a:blip r:embed="rId2"/>
          <a:stretch>
            <a:fillRect/>
          </a:stretch>
        </p:blipFill>
        <p:spPr>
          <a:xfrm>
            <a:off x="-1" y="1520401"/>
            <a:ext cx="13004801" cy="1067970"/>
          </a:xfrm>
          <a:prstGeom prst="rect">
            <a:avLst/>
          </a:prstGeom>
          <a:ln w="12700">
            <a:miter lim="400000"/>
          </a:ln>
          <a:effectLst>
            <a:outerShdw blurRad="88900" dist="76200" dir="2700000" rotWithShape="0">
              <a:srgbClr val="FFFFFF"/>
            </a:outerShdw>
          </a:effectLst>
        </p:spPr>
      </p:pic>
      <p:pic>
        <p:nvPicPr>
          <p:cNvPr id="430" name="pasted-image.tiff"/>
          <p:cNvPicPr>
            <a:picLocks noChangeAspect="1"/>
          </p:cNvPicPr>
          <p:nvPr/>
        </p:nvPicPr>
        <p:blipFill>
          <a:blip r:embed="rId3"/>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
        <p:nvSpPr>
          <p:cNvPr id="431" name="Shape 431"/>
          <p:cNvSpPr/>
          <p:nvPr/>
        </p:nvSpPr>
        <p:spPr>
          <a:xfrm>
            <a:off x="4759399" y="3233148"/>
            <a:ext cx="8107810" cy="6165790"/>
          </a:xfrm>
          <a:prstGeom prst="rect">
            <a:avLst/>
          </a:prstGeom>
          <a:ln w="12700">
            <a:miter lim="400000"/>
          </a:ln>
          <a:effectLst>
            <a:outerShdw blurRad="139700" dist="762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spAutoFit/>
          </a:bodyPr>
          <a:lstStyle/>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lang="en-US" sz="5400" dirty="0"/>
              <a:t>C</a:t>
            </a:r>
            <a:r>
              <a:rPr sz="5400" dirty="0"/>
              <a:t>an ONLY be accomplished </a:t>
            </a:r>
            <a:r>
              <a:rPr sz="6000" b="1" dirty="0">
                <a:solidFill>
                  <a:srgbClr val="FFFF00"/>
                </a:solidFill>
              </a:rPr>
              <a:t>if </a:t>
            </a:r>
            <a:r>
              <a:rPr sz="5400" dirty="0"/>
              <a:t>we allow the Spirit to guide us in life </a:t>
            </a:r>
            <a:r>
              <a:rPr lang="en-US" sz="5400" dirty="0"/>
              <a:t>by</a:t>
            </a:r>
            <a:r>
              <a:rPr sz="5400" dirty="0"/>
              <a:t> His revelation — </a:t>
            </a:r>
            <a:r>
              <a:rPr lang="en-US" sz="5400" dirty="0"/>
              <a:t>                </a:t>
            </a:r>
            <a:r>
              <a:rPr sz="5400" dirty="0"/>
              <a:t>2 Tim 3:16,17</a:t>
            </a:r>
            <a:r>
              <a:rPr lang="en-US" sz="5400" dirty="0"/>
              <a:t>;</a:t>
            </a:r>
            <a:endParaRPr sz="5400" dirty="0"/>
          </a:p>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sz="5400" dirty="0" err="1"/>
              <a:t>Heb</a:t>
            </a:r>
            <a:r>
              <a:rPr sz="5400" dirty="0"/>
              <a:t> 4:12; 5:12-14</a:t>
            </a:r>
          </a:p>
        </p:txBody>
      </p:sp>
      <p:pic>
        <p:nvPicPr>
          <p:cNvPr id="432" name="Picture 431"/>
          <p:cNvPicPr>
            <a:picLocks/>
          </p:cNvPicPr>
          <p:nvPr/>
        </p:nvPicPr>
        <p:blipFill>
          <a:blip r:embed="rId5"/>
          <a:stretch>
            <a:fillRect/>
          </a:stretch>
        </p:blipFill>
        <p:spPr>
          <a:xfrm>
            <a:off x="-79587" y="2787465"/>
            <a:ext cx="5062017" cy="7005405"/>
          </a:xfrm>
          <a:prstGeom prst="rect">
            <a:avLst/>
          </a:prstGeom>
          <a:effectLst>
            <a:outerShdw blurRad="139700" dist="76200" dir="2700000" rotWithShape="0">
              <a:srgbClr val="000000"/>
            </a:outerShdw>
            <a:reflection stA="30000" endPos="40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31">
                                            <p:txEl>
                                              <p:pRg st="1" end="1"/>
                                            </p:txEl>
                                          </p:spTgt>
                                        </p:tgtEl>
                                        <p:attrNameLst>
                                          <p:attrName>style.visibility</p:attrName>
                                        </p:attrNameLst>
                                      </p:cBhvr>
                                      <p:to>
                                        <p:strVal val="visible"/>
                                      </p:to>
                                    </p:set>
                                    <p:animEffect transition="in" filter="fade">
                                      <p:cBhvr>
                                        <p:cTn id="7" dur="1500"/>
                                        <p:tgtEl>
                                          <p:spTgt spid="4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asted-image.tiff"/>
          <p:cNvPicPr>
            <a:picLocks noChangeAspect="1"/>
          </p:cNvPicPr>
          <p:nvPr/>
        </p:nvPicPr>
        <p:blipFill>
          <a:blip r:embed="rId2"/>
          <a:stretch>
            <a:fillRect/>
          </a:stretch>
        </p:blipFill>
        <p:spPr>
          <a:xfrm>
            <a:off x="-79587" y="1408352"/>
            <a:ext cx="13004801" cy="1067970"/>
          </a:xfrm>
          <a:prstGeom prst="rect">
            <a:avLst/>
          </a:prstGeom>
          <a:ln w="12700">
            <a:miter lim="400000"/>
          </a:ln>
          <a:effectLst>
            <a:outerShdw blurRad="88900" dist="76200" dir="2700000" rotWithShape="0">
              <a:srgbClr val="FFFFFF"/>
            </a:outerShdw>
          </a:effectLst>
        </p:spPr>
      </p:pic>
      <p:pic>
        <p:nvPicPr>
          <p:cNvPr id="435" name="pasted-image.tiff"/>
          <p:cNvPicPr>
            <a:picLocks noChangeAspect="1"/>
          </p:cNvPicPr>
          <p:nvPr/>
        </p:nvPicPr>
        <p:blipFill>
          <a:blip r:embed="rId3"/>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
        <p:nvSpPr>
          <p:cNvPr id="436" name="Shape 436"/>
          <p:cNvSpPr/>
          <p:nvPr/>
        </p:nvSpPr>
        <p:spPr>
          <a:xfrm>
            <a:off x="4759399" y="3233148"/>
            <a:ext cx="8107810" cy="4226798"/>
          </a:xfrm>
          <a:prstGeom prst="rect">
            <a:avLst/>
          </a:prstGeom>
          <a:ln w="12700">
            <a:miter lim="400000"/>
          </a:ln>
          <a:effectLst>
            <a:outerShdw blurRad="139700" dist="76200" dir="27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spAutoFit/>
          </a:bodyPr>
          <a:lstStyle/>
          <a:p>
            <a:pPr defTabSz="457200">
              <a:spcBef>
                <a:spcPts val="1200"/>
              </a:spcBef>
              <a:buSzPct val="50000"/>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lang="en-US" sz="9600" dirty="0"/>
              <a:t>PROOF</a:t>
            </a:r>
            <a:endParaRPr sz="9600" dirty="0"/>
          </a:p>
          <a:p>
            <a:pPr marL="685800" indent="-685800" algn="l" defTabSz="457200">
              <a:spcBef>
                <a:spcPts val="1200"/>
              </a:spcBef>
              <a:buSzPct val="50000"/>
              <a:buBlip>
                <a:blip r:embed="rId4"/>
              </a:buBlip>
              <a:defRPr sz="3700">
                <a:solidFill>
                  <a:srgbClr val="FFFFFF"/>
                </a:solidFill>
                <a:effectLst>
                  <a:outerShdw blurRad="63500" dist="63500" dir="2663661" rotWithShape="0">
                    <a:srgbClr val="000000"/>
                  </a:outerShdw>
                </a:effectLst>
                <a:latin typeface="Chalkboard"/>
                <a:ea typeface="Chalkboard"/>
                <a:cs typeface="Chalkboard"/>
                <a:sym typeface="Chalkboard"/>
              </a:defRPr>
            </a:pPr>
            <a:r>
              <a:rPr sz="5400" dirty="0"/>
              <a:t>Bears witness with our spirit if we are saved or lost — Rom 8</a:t>
            </a:r>
          </a:p>
        </p:txBody>
      </p:sp>
      <p:pic>
        <p:nvPicPr>
          <p:cNvPr id="437" name="Picture 436"/>
          <p:cNvPicPr>
            <a:picLocks/>
          </p:cNvPicPr>
          <p:nvPr/>
        </p:nvPicPr>
        <p:blipFill>
          <a:blip r:embed="rId5"/>
          <a:stretch>
            <a:fillRect/>
          </a:stretch>
        </p:blipFill>
        <p:spPr>
          <a:xfrm>
            <a:off x="-79587" y="2787465"/>
            <a:ext cx="5062017" cy="7005405"/>
          </a:xfrm>
          <a:prstGeom prst="rect">
            <a:avLst/>
          </a:prstGeom>
          <a:effectLst>
            <a:outerShdw blurRad="139700" dist="76200" dir="2700000" rotWithShape="0">
              <a:srgbClr val="000000"/>
            </a:outerShdw>
            <a:reflection stA="30000" endPos="40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36">
                                            <p:txEl>
                                              <p:pRg st="0" end="0"/>
                                            </p:txEl>
                                          </p:spTgt>
                                        </p:tgtEl>
                                        <p:attrNameLst>
                                          <p:attrName>style.visibility</p:attrName>
                                        </p:attrNameLst>
                                      </p:cBhvr>
                                      <p:to>
                                        <p:strVal val="visible"/>
                                      </p:to>
                                    </p:set>
                                    <p:animEffect transition="in" filter="fade">
                                      <p:cBhvr>
                                        <p:cTn id="7" dur="1500"/>
                                        <p:tgtEl>
                                          <p:spTgt spid="4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1" nodeType="clickEffect">
                                  <p:stCondLst>
                                    <p:cond delay="0"/>
                                  </p:stCondLst>
                                  <p:iterate>
                                    <p:tmAbs val="0"/>
                                  </p:iterate>
                                  <p:childTnLst>
                                    <p:set>
                                      <p:cBhvr>
                                        <p:cTn id="11" fill="hold"/>
                                        <p:tgtEl>
                                          <p:spTgt spid="436">
                                            <p:txEl>
                                              <p:pRg st="1" end="1"/>
                                            </p:txEl>
                                          </p:spTgt>
                                        </p:tgtEl>
                                        <p:attrNameLst>
                                          <p:attrName>style.visibility</p:attrName>
                                        </p:attrNameLst>
                                      </p:cBhvr>
                                      <p:to>
                                        <p:strVal val="visible"/>
                                      </p:to>
                                    </p:set>
                                    <p:animEffect transition="in" filter="fade">
                                      <p:cBhvr>
                                        <p:cTn id="12" dur="1500"/>
                                        <p:tgtEl>
                                          <p:spTgt spid="4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44397"/>
          </a:xfrm>
          <a:prstGeom prst="rect">
            <a:avLst/>
          </a:prstGeom>
        </p:spPr>
      </p:pic>
      <p:sp>
        <p:nvSpPr>
          <p:cNvPr id="2" name="Rectangle 1"/>
          <p:cNvSpPr/>
          <p:nvPr/>
        </p:nvSpPr>
        <p:spPr>
          <a:xfrm rot="1492358">
            <a:off x="825583" y="318453"/>
            <a:ext cx="2001894" cy="1094339"/>
          </a:xfrm>
          <a:prstGeom prst="rect">
            <a:avLst/>
          </a:prstGeom>
          <a:noFill/>
        </p:spPr>
        <p:txBody>
          <a:bodyPr wrap="none" lIns="130048" tIns="65024" rIns="130048" bIns="65024">
            <a:spAutoFit/>
          </a:bodyPr>
          <a:lstStyle/>
          <a:p>
            <a:pPr algn="ctr"/>
            <a:r>
              <a:rPr lang="en-US" sz="6258" dirty="0">
                <a:ln w="18415" cmpd="sng">
                  <a:solidFill>
                    <a:srgbClr val="FFFFFF"/>
                  </a:solidFill>
                  <a:prstDash val="solid"/>
                </a:ln>
                <a:solidFill>
                  <a:srgbClr val="FFFFFF"/>
                </a:solidFill>
                <a:effectLst>
                  <a:outerShdw blurRad="63500" dir="3600000" algn="tl" rotWithShape="0">
                    <a:srgbClr val="000000">
                      <a:alpha val="70000"/>
                    </a:srgbClr>
                  </a:outerShdw>
                </a:effectLst>
              </a:rPr>
              <a:t>Hear</a:t>
            </a:r>
          </a:p>
        </p:txBody>
      </p:sp>
      <p:sp>
        <p:nvSpPr>
          <p:cNvPr id="5" name="Rectangle 4"/>
          <p:cNvSpPr/>
          <p:nvPr/>
        </p:nvSpPr>
        <p:spPr>
          <a:xfrm rot="1492358">
            <a:off x="3573554" y="746846"/>
            <a:ext cx="2891561" cy="1094339"/>
          </a:xfrm>
          <a:prstGeom prst="rect">
            <a:avLst/>
          </a:prstGeom>
          <a:noFill/>
        </p:spPr>
        <p:txBody>
          <a:bodyPr wrap="none" lIns="130048" tIns="65024" rIns="130048" bIns="65024">
            <a:spAutoFit/>
          </a:bodyPr>
          <a:lstStyle/>
          <a:p>
            <a:pPr algn="ctr"/>
            <a:r>
              <a:rPr lang="en-US" sz="6258" dirty="0">
                <a:ln w="18415" cmpd="sng">
                  <a:solidFill>
                    <a:srgbClr val="FFFFFF"/>
                  </a:solidFill>
                  <a:prstDash val="solid"/>
                </a:ln>
                <a:solidFill>
                  <a:srgbClr val="FFFFFF"/>
                </a:solidFill>
                <a:effectLst>
                  <a:outerShdw blurRad="63500" dir="3600000" algn="tl" rotWithShape="0">
                    <a:srgbClr val="000000">
                      <a:alpha val="70000"/>
                    </a:srgbClr>
                  </a:outerShdw>
                </a:effectLst>
              </a:rPr>
              <a:t>Believe</a:t>
            </a:r>
          </a:p>
        </p:txBody>
      </p:sp>
      <p:sp>
        <p:nvSpPr>
          <p:cNvPr id="6" name="Rectangle 5"/>
          <p:cNvSpPr/>
          <p:nvPr/>
        </p:nvSpPr>
        <p:spPr>
          <a:xfrm rot="3819891">
            <a:off x="6831524" y="1475126"/>
            <a:ext cx="2848280" cy="1094339"/>
          </a:xfrm>
          <a:prstGeom prst="rect">
            <a:avLst/>
          </a:prstGeom>
          <a:noFill/>
        </p:spPr>
        <p:txBody>
          <a:bodyPr wrap="none" lIns="130048" tIns="65024" rIns="130048" bIns="65024">
            <a:spAutoFit/>
          </a:bodyPr>
          <a:lstStyle/>
          <a:p>
            <a:pPr algn="ctr"/>
            <a:r>
              <a:rPr lang="en-US" sz="6258" dirty="0">
                <a:ln w="18415" cmpd="sng">
                  <a:solidFill>
                    <a:srgbClr val="FFFFFF"/>
                  </a:solidFill>
                  <a:prstDash val="solid"/>
                </a:ln>
                <a:solidFill>
                  <a:srgbClr val="FFFFFF"/>
                </a:solidFill>
                <a:effectLst>
                  <a:outerShdw blurRad="63500" dir="3600000" algn="tl" rotWithShape="0">
                    <a:srgbClr val="000000">
                      <a:alpha val="70000"/>
                    </a:srgbClr>
                  </a:outerShdw>
                </a:effectLst>
              </a:rPr>
              <a:t>Repent</a:t>
            </a:r>
          </a:p>
        </p:txBody>
      </p:sp>
      <p:sp>
        <p:nvSpPr>
          <p:cNvPr id="7" name="Rectangle 6"/>
          <p:cNvSpPr/>
          <p:nvPr/>
        </p:nvSpPr>
        <p:spPr>
          <a:xfrm rot="1492358">
            <a:off x="9644125" y="3508557"/>
            <a:ext cx="3204147" cy="1094339"/>
          </a:xfrm>
          <a:prstGeom prst="rect">
            <a:avLst/>
          </a:prstGeom>
          <a:noFill/>
        </p:spPr>
        <p:txBody>
          <a:bodyPr wrap="none" lIns="130048" tIns="65024" rIns="130048" bIns="65024">
            <a:spAutoFit/>
          </a:bodyPr>
          <a:lstStyle/>
          <a:p>
            <a:pPr algn="ctr"/>
            <a:r>
              <a:rPr lang="en-US" sz="6258" dirty="0">
                <a:ln w="18415" cmpd="sng">
                  <a:solidFill>
                    <a:srgbClr val="FFFFFF"/>
                  </a:solidFill>
                  <a:prstDash val="solid"/>
                </a:ln>
                <a:solidFill>
                  <a:srgbClr val="FFFFFF"/>
                </a:solidFill>
                <a:effectLst>
                  <a:outerShdw blurRad="63500" dir="3600000" algn="tl" rotWithShape="0">
                    <a:srgbClr val="000000">
                      <a:alpha val="70000"/>
                    </a:srgbClr>
                  </a:outerShdw>
                </a:effectLst>
              </a:rPr>
              <a:t>Confess</a:t>
            </a:r>
          </a:p>
        </p:txBody>
      </p:sp>
      <p:sp>
        <p:nvSpPr>
          <p:cNvPr id="8" name="Rectangle 7"/>
          <p:cNvSpPr/>
          <p:nvPr/>
        </p:nvSpPr>
        <p:spPr>
          <a:xfrm rot="1492358">
            <a:off x="2691612" y="2949752"/>
            <a:ext cx="1689309" cy="1094339"/>
          </a:xfrm>
          <a:prstGeom prst="rect">
            <a:avLst/>
          </a:prstGeom>
          <a:noFill/>
        </p:spPr>
        <p:txBody>
          <a:bodyPr wrap="none" lIns="130048" tIns="65024" rIns="130048" bIns="65024">
            <a:spAutoFit/>
          </a:bodyPr>
          <a:lstStyle/>
          <a:p>
            <a:pPr algn="ctr"/>
            <a:r>
              <a:rPr lang="en-US" sz="6258" dirty="0">
                <a:ln w="18415" cmpd="sng">
                  <a:solidFill>
                    <a:srgbClr val="FFFFFF"/>
                  </a:solidFill>
                  <a:prstDash val="solid"/>
                </a:ln>
                <a:solidFill>
                  <a:srgbClr val="FFFFFF"/>
                </a:solidFill>
                <a:effectLst>
                  <a:outerShdw blurRad="63500" dir="3600000" algn="tl" rotWithShape="0">
                    <a:srgbClr val="000000">
                      <a:alpha val="70000"/>
                    </a:srgbClr>
                  </a:outerShdw>
                </a:effectLst>
              </a:rPr>
              <a:t>And</a:t>
            </a:r>
          </a:p>
        </p:txBody>
      </p:sp>
      <p:sp>
        <p:nvSpPr>
          <p:cNvPr id="9" name="Rectangle 8"/>
          <p:cNvSpPr/>
          <p:nvPr/>
        </p:nvSpPr>
        <p:spPr>
          <a:xfrm rot="3947059">
            <a:off x="5406855" y="4064762"/>
            <a:ext cx="4065793" cy="2057358"/>
          </a:xfrm>
          <a:prstGeom prst="rect">
            <a:avLst/>
          </a:prstGeom>
          <a:noFill/>
        </p:spPr>
        <p:txBody>
          <a:bodyPr wrap="square" lIns="130048" tIns="65024" rIns="130048" bIns="65024">
            <a:spAutoFit/>
          </a:bodyPr>
          <a:lstStyle/>
          <a:p>
            <a:pPr algn="ctr"/>
            <a:r>
              <a:rPr lang="en-US" sz="6258"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Be Baptized</a:t>
            </a:r>
          </a:p>
        </p:txBody>
      </p:sp>
      <p:sp>
        <p:nvSpPr>
          <p:cNvPr id="4" name="Title 3"/>
          <p:cNvSpPr>
            <a:spLocks noGrp="1"/>
          </p:cNvSpPr>
          <p:nvPr>
            <p:ph type="title"/>
          </p:nvPr>
        </p:nvSpPr>
        <p:spPr>
          <a:xfrm>
            <a:off x="688284" y="8366810"/>
            <a:ext cx="11480800" cy="1043478"/>
          </a:xfrm>
          <a:solidFill>
            <a:schemeClr val="accent1">
              <a:lumMod val="75000"/>
            </a:schemeClr>
          </a:solidFill>
        </p:spPr>
        <p:txBody>
          <a:bodyPr>
            <a:normAutofit fontScale="90000"/>
          </a:bodyPr>
          <a:lstStyle/>
          <a:p>
            <a:r>
              <a:rPr lang="en-US" dirty="0"/>
              <a:t>Gospel Plan of Salvation</a:t>
            </a:r>
          </a:p>
        </p:txBody>
      </p:sp>
      <p:sp>
        <p:nvSpPr>
          <p:cNvPr id="11" name="TextBox 10"/>
          <p:cNvSpPr txBox="1"/>
          <p:nvPr/>
        </p:nvSpPr>
        <p:spPr>
          <a:xfrm rot="1442231">
            <a:off x="28715" y="1283816"/>
            <a:ext cx="2566408" cy="687368"/>
          </a:xfrm>
          <a:prstGeom prst="rect">
            <a:avLst/>
          </a:prstGeom>
          <a:solidFill>
            <a:schemeClr val="tx1">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1" i="0" u="none" strike="noStrike" cap="none" spc="0" normalizeH="0" baseline="0" dirty="0">
                <a:ln>
                  <a:noFill/>
                </a:ln>
                <a:solidFill>
                  <a:srgbClr val="FFFF00"/>
                </a:solidFill>
                <a:effectLst>
                  <a:outerShdw blurRad="50800" dist="25400" dir="5400000" rotWithShape="0">
                    <a:srgbClr val="000000"/>
                  </a:outerShdw>
                </a:effectLst>
                <a:uFillTx/>
                <a:latin typeface="Helvetica Neue Medium"/>
                <a:ea typeface="Helvetica Neue Medium"/>
                <a:cs typeface="Helvetica Neue Medium"/>
                <a:sym typeface="Helvetica Neue Medium"/>
              </a:rPr>
              <a:t>Rom 10:17</a:t>
            </a:r>
          </a:p>
        </p:txBody>
      </p:sp>
      <p:sp>
        <p:nvSpPr>
          <p:cNvPr id="12" name="TextBox 11"/>
          <p:cNvSpPr txBox="1"/>
          <p:nvPr/>
        </p:nvSpPr>
        <p:spPr>
          <a:xfrm rot="1442231">
            <a:off x="3569966" y="1622016"/>
            <a:ext cx="2159245" cy="687368"/>
          </a:xfrm>
          <a:prstGeom prst="rect">
            <a:avLst/>
          </a:prstGeom>
          <a:solidFill>
            <a:schemeClr val="tx1">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1" i="0" u="none" strike="noStrike" cap="none" spc="0" normalizeH="0" baseline="0" dirty="0">
                <a:ln>
                  <a:noFill/>
                </a:ln>
                <a:solidFill>
                  <a:srgbClr val="FFFF00"/>
                </a:solidFill>
                <a:effectLst>
                  <a:outerShdw blurRad="50800" dist="25400" dir="5400000" rotWithShape="0">
                    <a:srgbClr val="000000"/>
                  </a:outerShdw>
                </a:effectLst>
                <a:uFillTx/>
                <a:latin typeface="Helvetica Neue Medium"/>
                <a:ea typeface="Helvetica Neue Medium"/>
                <a:cs typeface="Helvetica Neue Medium"/>
                <a:sym typeface="Helvetica Neue Medium"/>
              </a:rPr>
              <a:t>Mk </a:t>
            </a:r>
            <a:r>
              <a:rPr lang="en-US" b="1" dirty="0">
                <a:solidFill>
                  <a:srgbClr val="FFFF00"/>
                </a:solidFill>
              </a:rPr>
              <a:t>16:16</a:t>
            </a:r>
          </a:p>
        </p:txBody>
      </p:sp>
      <p:sp>
        <p:nvSpPr>
          <p:cNvPr id="13" name="TextBox 12"/>
          <p:cNvSpPr txBox="1"/>
          <p:nvPr/>
        </p:nvSpPr>
        <p:spPr>
          <a:xfrm rot="3786338">
            <a:off x="6381343" y="1995948"/>
            <a:ext cx="2268250" cy="687368"/>
          </a:xfrm>
          <a:prstGeom prst="rect">
            <a:avLst/>
          </a:prstGeom>
          <a:solidFill>
            <a:schemeClr val="tx1">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1">
                <a:solidFill>
                  <a:srgbClr val="FFFF00"/>
                </a:solidFill>
              </a:defRPr>
            </a:lvl1pPr>
          </a:lstStyle>
          <a:p>
            <a:r>
              <a:rPr lang="en-US" dirty="0"/>
              <a:t>Acts 2:38</a:t>
            </a:r>
          </a:p>
        </p:txBody>
      </p:sp>
      <p:sp>
        <p:nvSpPr>
          <p:cNvPr id="14" name="TextBox 13"/>
          <p:cNvSpPr txBox="1"/>
          <p:nvPr/>
        </p:nvSpPr>
        <p:spPr>
          <a:xfrm rot="1529366">
            <a:off x="9651766" y="4362826"/>
            <a:ext cx="2295500" cy="687368"/>
          </a:xfrm>
          <a:prstGeom prst="rect">
            <a:avLst/>
          </a:prstGeom>
          <a:solidFill>
            <a:schemeClr val="tx1">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1" i="0" u="none" strike="noStrike" cap="none" spc="0" normalizeH="0" baseline="0" dirty="0">
                <a:ln>
                  <a:noFill/>
                </a:ln>
                <a:solidFill>
                  <a:srgbClr val="FFFF00"/>
                </a:solidFill>
                <a:effectLst>
                  <a:outerShdw blurRad="50800" dist="25400" dir="5400000" rotWithShape="0">
                    <a:srgbClr val="000000"/>
                  </a:outerShdw>
                </a:effectLst>
                <a:uFillTx/>
                <a:latin typeface="Helvetica Neue Medium"/>
                <a:ea typeface="Helvetica Neue Medium"/>
                <a:cs typeface="Helvetica Neue Medium"/>
                <a:sym typeface="Helvetica Neue Medium"/>
              </a:rPr>
              <a:t>Rom 10:9</a:t>
            </a:r>
          </a:p>
        </p:txBody>
      </p:sp>
      <p:sp>
        <p:nvSpPr>
          <p:cNvPr id="15" name="TextBox 14"/>
          <p:cNvSpPr txBox="1"/>
          <p:nvPr/>
        </p:nvSpPr>
        <p:spPr>
          <a:xfrm rot="4021862">
            <a:off x="5108984" y="5166986"/>
            <a:ext cx="2050241" cy="687368"/>
          </a:xfrm>
          <a:prstGeom prst="rect">
            <a:avLst/>
          </a:prstGeom>
          <a:solidFill>
            <a:schemeClr val="tx1">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1" i="0" u="none" strike="noStrike" cap="none" spc="0" normalizeH="0" baseline="0" dirty="0">
                <a:ln>
                  <a:noFill/>
                </a:ln>
                <a:solidFill>
                  <a:srgbClr val="FFFF00"/>
                </a:solidFill>
                <a:effectLst>
                  <a:outerShdw blurRad="50800" dist="25400" dir="5400000" rotWithShape="0">
                    <a:srgbClr val="000000"/>
                  </a:outerShdw>
                </a:effectLst>
                <a:uFillTx/>
                <a:latin typeface="Helvetica Neue Medium"/>
                <a:ea typeface="Helvetica Neue Medium"/>
                <a:cs typeface="Helvetica Neue Medium"/>
                <a:sym typeface="Helvetica Neue Medium"/>
              </a:rPr>
              <a:t>Mt 28:20</a:t>
            </a:r>
          </a:p>
        </p:txBody>
      </p:sp>
    </p:spTree>
    <p:extLst>
      <p:ext uri="{BB962C8B-B14F-4D97-AF65-F5344CB8AC3E}">
        <p14:creationId xmlns:p14="http://schemas.microsoft.com/office/powerpoint/2010/main" val="2128710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asted-image.pdf"/>
          <p:cNvPicPr>
            <a:picLocks noChangeAspect="1"/>
          </p:cNvPicPr>
          <p:nvPr/>
        </p:nvPicPr>
        <p:blipFill>
          <a:blip r:embed="rId2"/>
          <a:stretch>
            <a:fillRect/>
          </a:stretch>
        </p:blipFill>
        <p:spPr>
          <a:xfrm>
            <a:off x="0" y="-8467"/>
            <a:ext cx="13027379" cy="9770534"/>
          </a:xfrm>
          <a:prstGeom prst="rect">
            <a:avLst/>
          </a:prstGeom>
          <a:ln w="12700">
            <a:miter lim="400000"/>
          </a:ln>
        </p:spPr>
      </p:pic>
      <p:sp>
        <p:nvSpPr>
          <p:cNvPr id="303" name="Shape 303"/>
          <p:cNvSpPr/>
          <p:nvPr/>
        </p:nvSpPr>
        <p:spPr>
          <a:xfrm>
            <a:off x="3706891" y="563033"/>
            <a:ext cx="8958040" cy="1956946"/>
          </a:xfrm>
          <a:prstGeom prst="rect">
            <a:avLst/>
          </a:prstGeom>
          <a:ln w="12700">
            <a:miter lim="400000"/>
          </a:ln>
          <a:effectLst>
            <a:outerShdw blurRad="63500" dist="63500" dir="5400000" rotWithShape="0">
              <a:srgbClr val="000000">
                <a:alpha val="99439"/>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defTabSz="457200">
              <a:spcBef>
                <a:spcPts val="1500"/>
              </a:spcBef>
              <a:defRPr sz="4300">
                <a:solidFill>
                  <a:srgbClr val="FFFFFF"/>
                </a:solidFill>
                <a:effectLst/>
                <a:latin typeface="Thames Nude Roman"/>
                <a:ea typeface="Thames Nude Roman"/>
                <a:cs typeface="Thames Nude Roman"/>
                <a:sym typeface="Thames Nude Roman"/>
              </a:defRPr>
            </a:pPr>
            <a:r>
              <a:rPr lang="en-US" sz="5400" b="1" dirty="0">
                <a:solidFill>
                  <a:srgbClr val="FFFFFF"/>
                </a:solidFill>
                <a:effectLst/>
                <a:latin typeface="Thames Nude Roman"/>
                <a:ea typeface="Thames Nude Roman"/>
                <a:cs typeface="Thames Nude Roman"/>
              </a:rPr>
              <a:t>The Person and Work of </a:t>
            </a:r>
          </a:p>
          <a:p>
            <a:pPr defTabSz="457200">
              <a:spcBef>
                <a:spcPts val="1500"/>
              </a:spcBef>
              <a:defRPr sz="4300">
                <a:solidFill>
                  <a:srgbClr val="FFFFFF"/>
                </a:solidFill>
                <a:effectLst/>
                <a:latin typeface="Thames Nude Roman"/>
                <a:ea typeface="Thames Nude Roman"/>
                <a:cs typeface="Thames Nude Roman"/>
                <a:sym typeface="Thames Nude Roman"/>
              </a:defRPr>
            </a:pPr>
            <a:r>
              <a:rPr lang="en-US" sz="5400" b="1" dirty="0">
                <a:solidFill>
                  <a:srgbClr val="FFFFFF"/>
                </a:solidFill>
                <a:effectLst/>
                <a:latin typeface="Thames Nude Roman"/>
                <a:ea typeface="Thames Nude Roman"/>
                <a:cs typeface="Thames Nude Roman"/>
              </a:rPr>
              <a:t>The Holy Spirit</a:t>
            </a:r>
            <a:endParaRPr sz="5400" b="1" dirty="0">
              <a:solidFill>
                <a:srgbClr val="FFFFFF"/>
              </a:solidFill>
              <a:effectLst/>
              <a:latin typeface="Thames Nude Roman"/>
              <a:ea typeface="Thames Nude Roman"/>
              <a:cs typeface="Thames Nude Roman"/>
            </a:endParaRPr>
          </a:p>
        </p:txBody>
      </p:sp>
      <p:sp>
        <p:nvSpPr>
          <p:cNvPr id="8" name="Shape 303"/>
          <p:cNvSpPr/>
          <p:nvPr/>
        </p:nvSpPr>
        <p:spPr>
          <a:xfrm>
            <a:off x="3706891" y="2978844"/>
            <a:ext cx="8958040" cy="4726935"/>
          </a:xfrm>
          <a:prstGeom prst="rect">
            <a:avLst/>
          </a:prstGeom>
          <a:ln w="12700">
            <a:miter lim="400000"/>
          </a:ln>
          <a:effectLst>
            <a:outerShdw blurRad="63500" dist="63500" dir="5400000" rotWithShape="0">
              <a:srgbClr val="000000">
                <a:alpha val="99439"/>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algn="l" defTabSz="457200">
              <a:spcBef>
                <a:spcPts val="1500"/>
              </a:spcBef>
              <a:defRPr sz="5400">
                <a:solidFill>
                  <a:srgbClr val="FFFFFF"/>
                </a:solidFill>
                <a:effectLst/>
                <a:latin typeface="Baskerville Old Face"/>
                <a:ea typeface="Baskerville Old Face"/>
                <a:cs typeface="Baskerville Old Face"/>
                <a:sym typeface="Baskerville Old Face"/>
              </a:defRPr>
            </a:pPr>
            <a:endParaRPr lang="en-US" sz="4800" dirty="0">
              <a:effectLst/>
              <a:sym typeface="Baskerville Old Face"/>
            </a:endParaRPr>
          </a:p>
          <a:p>
            <a:pPr algn="l" defTabSz="457200">
              <a:spcBef>
                <a:spcPts val="1500"/>
              </a:spcBef>
              <a:defRPr sz="5400">
                <a:solidFill>
                  <a:srgbClr val="FFFFFF"/>
                </a:solidFill>
                <a:effectLst/>
                <a:latin typeface="Baskerville Old Face"/>
                <a:ea typeface="Baskerville Old Face"/>
                <a:cs typeface="Baskerville Old Face"/>
                <a:sym typeface="Baskerville Old Face"/>
              </a:defRPr>
            </a:pPr>
            <a:r>
              <a:rPr lang="en-US" sz="4800" dirty="0">
                <a:effectLst/>
                <a:sym typeface="Baskerville Old Face"/>
              </a:rPr>
              <a:t>The purpose of the today’s lesson is to examine the Scriptures to learn “HOW” the Holy Spirit accomplishes His work in the life of the Christian today.  </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asted-image.pdf"/>
          <p:cNvPicPr>
            <a:picLocks noChangeAspect="1"/>
          </p:cNvPicPr>
          <p:nvPr/>
        </p:nvPicPr>
        <p:blipFill>
          <a:blip r:embed="rId2"/>
          <a:stretch>
            <a:fillRect/>
          </a:stretch>
        </p:blipFill>
        <p:spPr>
          <a:xfrm>
            <a:off x="0" y="-8467"/>
            <a:ext cx="13027379" cy="9770534"/>
          </a:xfrm>
          <a:prstGeom prst="rect">
            <a:avLst/>
          </a:prstGeom>
          <a:ln w="12700">
            <a:miter lim="400000"/>
          </a:ln>
        </p:spPr>
      </p:pic>
      <p:sp>
        <p:nvSpPr>
          <p:cNvPr id="303" name="Shape 303"/>
          <p:cNvSpPr/>
          <p:nvPr/>
        </p:nvSpPr>
        <p:spPr>
          <a:xfrm>
            <a:off x="3706891" y="563033"/>
            <a:ext cx="8958040" cy="8623301"/>
          </a:xfrm>
          <a:prstGeom prst="rect">
            <a:avLst/>
          </a:prstGeom>
          <a:ln w="12700">
            <a:miter lim="400000"/>
          </a:ln>
          <a:effectLst>
            <a:outerShdw blurRad="63500" dist="63500" dir="5400000" rotWithShape="0">
              <a:srgbClr val="000000">
                <a:alpha val="99439"/>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defTabSz="457200">
              <a:spcBef>
                <a:spcPts val="1500"/>
              </a:spcBef>
              <a:defRPr sz="4300">
                <a:solidFill>
                  <a:srgbClr val="FFFFFF"/>
                </a:solidFill>
                <a:effectLst/>
                <a:latin typeface="Thames Nude Roman"/>
                <a:ea typeface="Thames Nude Roman"/>
                <a:cs typeface="Thames Nude Roman"/>
                <a:sym typeface="Thames Nude Roman"/>
              </a:defRPr>
            </a:pPr>
            <a:r>
              <a:rPr sz="5400" b="1" dirty="0"/>
              <a:t>Romans 8:12–17</a:t>
            </a:r>
          </a:p>
          <a:p>
            <a:pPr defTabSz="457200">
              <a:spcBef>
                <a:spcPts val="1500"/>
              </a:spcBef>
              <a:defRPr sz="5400">
                <a:solidFill>
                  <a:srgbClr val="FFFFFF"/>
                </a:solidFill>
                <a:effectLst/>
                <a:latin typeface="Baskerville Old Face"/>
                <a:ea typeface="Baskerville Old Face"/>
                <a:cs typeface="Baskerville Old Face"/>
                <a:sym typeface="Baskerville Old Face"/>
              </a:defRPr>
            </a:pPr>
            <a:r>
              <a:rPr baseline="31999" dirty="0"/>
              <a:t>12</a:t>
            </a:r>
            <a:r>
              <a:rPr dirty="0"/>
              <a:t> Therefore, brethren, we are debtors—not to the flesh, to live according to the flesh. </a:t>
            </a:r>
            <a:r>
              <a:rPr baseline="31999" dirty="0"/>
              <a:t>13</a:t>
            </a:r>
            <a:r>
              <a:rPr dirty="0"/>
              <a:t> For if you live according to the flesh you will die; but if by the Spirit you put to death the deeds of the body, you will live. </a:t>
            </a:r>
            <a:r>
              <a:rPr baseline="31999" dirty="0"/>
              <a:t>14</a:t>
            </a:r>
            <a:r>
              <a:rPr dirty="0"/>
              <a:t> For as many as are led by the Spirit of God, these are sons of God.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8" y="25401"/>
            <a:ext cx="13035562" cy="9753600"/>
          </a:xfrm>
          <a:prstGeom prst="rect">
            <a:avLst/>
          </a:prstGeom>
        </p:spPr>
      </p:pic>
      <p:pic>
        <p:nvPicPr>
          <p:cNvPr id="5" name="pasted-image.pdf"/>
          <p:cNvPicPr>
            <a:picLocks noChangeAspect="1"/>
          </p:cNvPicPr>
          <p:nvPr/>
        </p:nvPicPr>
        <p:blipFill>
          <a:blip r:embed="rId2"/>
          <a:stretch>
            <a:fillRect/>
          </a:stretch>
        </p:blipFill>
        <p:spPr>
          <a:xfrm>
            <a:off x="-22579" y="0"/>
            <a:ext cx="13027379" cy="9770534"/>
          </a:xfrm>
          <a:prstGeom prst="rect">
            <a:avLst/>
          </a:prstGeom>
          <a:ln w="12700">
            <a:miter lim="400000"/>
          </a:ln>
        </p:spPr>
      </p:pic>
      <p:sp>
        <p:nvSpPr>
          <p:cNvPr id="6" name="Shape 303"/>
          <p:cNvSpPr/>
          <p:nvPr/>
        </p:nvSpPr>
        <p:spPr>
          <a:xfrm>
            <a:off x="3684312" y="571500"/>
            <a:ext cx="8958040" cy="8881919"/>
          </a:xfrm>
          <a:prstGeom prst="rect">
            <a:avLst/>
          </a:prstGeom>
          <a:ln w="12700">
            <a:miter lim="400000"/>
          </a:ln>
          <a:effectLst>
            <a:outerShdw blurRad="63500" dist="63500" dir="5400000" rotWithShape="0">
              <a:srgbClr val="000000">
                <a:alpha val="99439"/>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defTabSz="457200">
              <a:spcBef>
                <a:spcPts val="1500"/>
              </a:spcBef>
              <a:defRPr sz="4300">
                <a:solidFill>
                  <a:srgbClr val="FFFFFF"/>
                </a:solidFill>
                <a:effectLst/>
                <a:latin typeface="Thames Nude Roman"/>
                <a:ea typeface="Thames Nude Roman"/>
                <a:cs typeface="Thames Nude Roman"/>
                <a:sym typeface="Thames Nude Roman"/>
              </a:defRPr>
            </a:pPr>
            <a:r>
              <a:rPr sz="5400" b="1" dirty="0"/>
              <a:t>Romans 8:12–17</a:t>
            </a:r>
          </a:p>
          <a:p>
            <a:pPr defTabSz="457200">
              <a:spcBef>
                <a:spcPts val="1500"/>
              </a:spcBef>
              <a:defRPr sz="5400">
                <a:solidFill>
                  <a:srgbClr val="FFFFFF"/>
                </a:solidFill>
                <a:effectLst/>
                <a:latin typeface="Baskerville Old Face"/>
                <a:ea typeface="Baskerville Old Face"/>
                <a:cs typeface="Baskerville Old Face"/>
                <a:sym typeface="Baskerville Old Face"/>
              </a:defRPr>
            </a:pPr>
            <a:r>
              <a:rPr baseline="31999" dirty="0"/>
              <a:t>12</a:t>
            </a:r>
            <a:r>
              <a:rPr dirty="0"/>
              <a:t> Therefore, brethren, we are debtors—not to the flesh, to live according to the flesh. </a:t>
            </a:r>
            <a:r>
              <a:rPr baseline="31999" dirty="0"/>
              <a:t>13</a:t>
            </a:r>
            <a:r>
              <a:rPr dirty="0"/>
              <a:t> For </a:t>
            </a:r>
            <a:r>
              <a:rPr sz="6000" b="1" dirty="0">
                <a:solidFill>
                  <a:srgbClr val="FFFF00"/>
                </a:solidFill>
                <a:effectLst>
                  <a:outerShdw blurRad="38100" dist="38100" dir="2700000" algn="tl">
                    <a:srgbClr val="000000">
                      <a:alpha val="43137"/>
                    </a:srgbClr>
                  </a:outerShdw>
                </a:effectLst>
              </a:rPr>
              <a:t>if </a:t>
            </a:r>
            <a:r>
              <a:rPr dirty="0"/>
              <a:t>you live according to the flesh you will die; but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if</a:t>
            </a:r>
            <a:r>
              <a:rPr dirty="0"/>
              <a:t> by the Spirit you put to death the deeds of the body, you will live. </a:t>
            </a:r>
            <a:r>
              <a:rPr baseline="31999" dirty="0"/>
              <a:t>14</a:t>
            </a:r>
            <a:r>
              <a:rPr dirty="0"/>
              <a:t> For as many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as</a:t>
            </a:r>
            <a:r>
              <a:rPr dirty="0"/>
              <a: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are led </a:t>
            </a:r>
            <a:r>
              <a:rPr dirty="0"/>
              <a:t>by the Spirit of God, these are sons of God. </a:t>
            </a:r>
          </a:p>
        </p:txBody>
      </p:sp>
    </p:spTree>
    <p:extLst>
      <p:ext uri="{BB962C8B-B14F-4D97-AF65-F5344CB8AC3E}">
        <p14:creationId xmlns:p14="http://schemas.microsoft.com/office/powerpoint/2010/main" val="2055107253"/>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p:nvPr/>
        </p:nvSpPr>
        <p:spPr>
          <a:xfrm>
            <a:off x="3028950" y="571499"/>
            <a:ext cx="9635981" cy="9066585"/>
          </a:xfrm>
          <a:prstGeom prst="rect">
            <a:avLst/>
          </a:prstGeom>
          <a:ln w="12700">
            <a:miter lim="400000"/>
          </a:ln>
          <a:effectLst>
            <a:outerShdw blurRad="63500" dist="63500" dir="5400000" rotWithShape="0">
              <a:srgbClr val="000000">
                <a:alpha val="99439"/>
              </a:srgbClr>
            </a:outerShdw>
          </a:effectLst>
          <a:extLst>
            <a:ext uri="{C572A759-6A51-4108-AA02-DFA0A04FC94B}">
              <ma14:wrappingTextBoxFlag xmlns="" xmlns:ma14="http://schemas.microsoft.com/office/mac/drawingml/2011/main" val="1"/>
            </a:ext>
          </a:extLst>
        </p:spPr>
        <p:txBody>
          <a:bodyPr wrap="square" lIns="50800" tIns="50800" rIns="50800" bIns="50800">
            <a:spAutoFit/>
          </a:bodyPr>
          <a:lstStyle/>
          <a:p>
            <a:pPr defTabSz="457200">
              <a:spcBef>
                <a:spcPts val="1500"/>
              </a:spcBef>
              <a:defRPr sz="4300">
                <a:solidFill>
                  <a:srgbClr val="FFFFFF"/>
                </a:solidFill>
                <a:effectLst/>
                <a:latin typeface="Thames Nude Roman"/>
                <a:ea typeface="Thames Nude Roman"/>
                <a:cs typeface="Thames Nude Roman"/>
                <a:sym typeface="Thames Nude Roman"/>
              </a:defRPr>
            </a:pPr>
            <a:r>
              <a:rPr sz="5400" b="1" dirty="0"/>
              <a:t>Romans 8:12–17</a:t>
            </a:r>
          </a:p>
          <a:p>
            <a:pPr defTabSz="457200">
              <a:spcBef>
                <a:spcPts val="1500"/>
              </a:spcBef>
              <a:defRPr sz="4800">
                <a:solidFill>
                  <a:srgbClr val="FFFFFF"/>
                </a:solidFill>
                <a:effectLst/>
                <a:latin typeface="Baskerville Old Face"/>
                <a:ea typeface="Baskerville Old Face"/>
                <a:cs typeface="Baskerville Old Face"/>
                <a:sym typeface="Baskerville Old Face"/>
              </a:defRPr>
            </a:pPr>
            <a:r>
              <a:rPr baseline="31999" dirty="0"/>
              <a:t>15</a:t>
            </a:r>
            <a:r>
              <a:rPr dirty="0"/>
              <a:t> For you did not receive the spirit of bondage again to fear, but you received the Spirit of adoption by whom we cry out, “Abba, Father.” </a:t>
            </a:r>
            <a:r>
              <a:rPr baseline="31999" dirty="0"/>
              <a:t>16</a:t>
            </a:r>
            <a:r>
              <a:rPr dirty="0"/>
              <a:t> The Spirit Himself bears witness with our spirit that we are children of God, </a:t>
            </a:r>
            <a:r>
              <a:rPr baseline="31999" dirty="0"/>
              <a:t>17</a:t>
            </a:r>
            <a:r>
              <a:rPr dirty="0"/>
              <a:t> and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if </a:t>
            </a:r>
            <a:r>
              <a:rPr dirty="0"/>
              <a:t>children, then heirs—heirs of God and joint heirs with Christ,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if</a:t>
            </a:r>
            <a:r>
              <a:rPr dirty="0"/>
              <a:t> indeed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we suffer </a:t>
            </a:r>
            <a:r>
              <a:rPr dirty="0"/>
              <a:t>with Him, that we may also be glorified together.</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asted-image.pdf"/>
          <p:cNvPicPr>
            <a:picLocks noChangeAspect="1"/>
          </p:cNvPicPr>
          <p:nvPr/>
        </p:nvPicPr>
        <p:blipFill>
          <a:blip r:embed="rId2"/>
          <a:stretch>
            <a:fillRect/>
          </a:stretch>
        </p:blipFill>
        <p:spPr>
          <a:xfrm>
            <a:off x="0" y="-8467"/>
            <a:ext cx="13027379" cy="9770534"/>
          </a:xfrm>
          <a:prstGeom prst="rect">
            <a:avLst/>
          </a:prstGeom>
          <a:ln w="12700">
            <a:miter lim="400000"/>
          </a:ln>
        </p:spPr>
      </p:pic>
      <p:sp>
        <p:nvSpPr>
          <p:cNvPr id="309" name="Shape 309"/>
          <p:cNvSpPr/>
          <p:nvPr/>
        </p:nvSpPr>
        <p:spPr>
          <a:xfrm>
            <a:off x="3706891" y="563033"/>
            <a:ext cx="8958040" cy="8589531"/>
          </a:xfrm>
          <a:prstGeom prst="rect">
            <a:avLst/>
          </a:prstGeom>
          <a:ln w="12700">
            <a:miter lim="400000"/>
          </a:ln>
          <a:effectLst>
            <a:outerShdw blurRad="63500" dist="63500" dir="5400000" rotWithShape="0">
              <a:srgbClr val="000000">
                <a:alpha val="99439"/>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defTabSz="457200">
              <a:spcBef>
                <a:spcPts val="1500"/>
              </a:spcBef>
              <a:defRPr sz="3900">
                <a:solidFill>
                  <a:srgbClr val="FFFFFF"/>
                </a:solidFill>
                <a:effectLst/>
                <a:latin typeface="Thames Nude Roman"/>
                <a:ea typeface="Thames Nude Roman"/>
                <a:cs typeface="Thames Nude Roman"/>
                <a:sym typeface="Thames Nude Roman"/>
              </a:defRPr>
            </a:pPr>
            <a:r>
              <a:rPr sz="4800" b="1" dirty="0"/>
              <a:t>Ephesians 5:15–21</a:t>
            </a:r>
          </a:p>
          <a:p>
            <a:pPr defTabSz="457200">
              <a:spcBef>
                <a:spcPts val="1500"/>
              </a:spcBef>
              <a:defRPr sz="5300">
                <a:solidFill>
                  <a:srgbClr val="FFFFFF"/>
                </a:solidFill>
                <a:effectLst/>
                <a:latin typeface="Baskerville Old Face"/>
                <a:ea typeface="Baskerville Old Face"/>
                <a:cs typeface="Baskerville Old Face"/>
                <a:sym typeface="Baskerville Old Face"/>
              </a:defRPr>
            </a:pPr>
            <a:r>
              <a:rPr baseline="31999" dirty="0"/>
              <a:t>15</a:t>
            </a:r>
            <a:r>
              <a:rPr dirty="0"/>
              <a:t> See then that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you walk </a:t>
            </a:r>
            <a:r>
              <a:rPr dirty="0"/>
              <a:t>circumspectly, not as fools but as wise, </a:t>
            </a:r>
            <a:r>
              <a:rPr baseline="31999" dirty="0"/>
              <a:t>16</a:t>
            </a:r>
            <a:r>
              <a:rPr dirty="0"/>
              <a:t> redeeming the time, because the days are evil. </a:t>
            </a:r>
            <a:r>
              <a:rPr baseline="31999" dirty="0"/>
              <a:t>17</a:t>
            </a:r>
            <a:r>
              <a:rPr dirty="0"/>
              <a:t> Therefore do not be unwise, but understand what the will of the Lord is. </a:t>
            </a:r>
            <a:r>
              <a:rPr baseline="31999" dirty="0"/>
              <a:t>18</a:t>
            </a:r>
            <a:r>
              <a:rPr dirty="0"/>
              <a:t> And do not be drunk with wine, in which is dissipation; but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be filled </a:t>
            </a:r>
            <a:r>
              <a:rPr dirty="0"/>
              <a:t>with the Spirit,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Choice xmlns="" xmlns:p14="http://schemas.microsoft.com/office/powerpoint/2010/main" Requires="p14">
      <p:transition spd="slow" advClick="1" p14:dur="1500">
        <p14:prism di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pasted-image.pdf"/>
          <p:cNvPicPr>
            <a:picLocks noChangeAspect="1"/>
          </p:cNvPicPr>
          <p:nvPr/>
        </p:nvPicPr>
        <p:blipFill>
          <a:blip r:embed="rId2"/>
          <a:stretch>
            <a:fillRect/>
          </a:stretch>
        </p:blipFill>
        <p:spPr>
          <a:xfrm>
            <a:off x="0" y="-8467"/>
            <a:ext cx="13027379" cy="9770534"/>
          </a:xfrm>
          <a:prstGeom prst="rect">
            <a:avLst/>
          </a:prstGeom>
          <a:ln w="12700">
            <a:miter lim="400000"/>
          </a:ln>
        </p:spPr>
      </p:pic>
      <p:sp>
        <p:nvSpPr>
          <p:cNvPr id="312" name="Shape 312"/>
          <p:cNvSpPr/>
          <p:nvPr/>
        </p:nvSpPr>
        <p:spPr>
          <a:xfrm>
            <a:off x="3706891" y="563033"/>
            <a:ext cx="8958040" cy="8974252"/>
          </a:xfrm>
          <a:prstGeom prst="rect">
            <a:avLst/>
          </a:prstGeom>
          <a:ln w="12700">
            <a:miter lim="400000"/>
          </a:ln>
          <a:effectLst>
            <a:outerShdw blurRad="63500" dist="63500" dir="5400000" rotWithShape="0">
              <a:srgbClr val="000000">
                <a:alpha val="99439"/>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defTabSz="457200">
              <a:spcBef>
                <a:spcPts val="1500"/>
              </a:spcBef>
              <a:defRPr sz="3900">
                <a:solidFill>
                  <a:srgbClr val="FFFFFF"/>
                </a:solidFill>
                <a:effectLst/>
                <a:latin typeface="Thames Nude Roman"/>
                <a:ea typeface="Thames Nude Roman"/>
                <a:cs typeface="Thames Nude Roman"/>
                <a:sym typeface="Thames Nude Roman"/>
              </a:defRPr>
            </a:pPr>
            <a:r>
              <a:rPr sz="4800" b="1" dirty="0"/>
              <a:t>Ephesians 5:15–21</a:t>
            </a:r>
          </a:p>
          <a:p>
            <a:pPr defTabSz="457200">
              <a:spcBef>
                <a:spcPts val="1500"/>
              </a:spcBef>
              <a:defRPr sz="5400">
                <a:solidFill>
                  <a:srgbClr val="FFFFFF"/>
                </a:solidFill>
                <a:effectLst/>
                <a:latin typeface="Baskerville Old Face"/>
                <a:ea typeface="Baskerville Old Face"/>
                <a:cs typeface="Baskerville Old Face"/>
                <a:sym typeface="Baskerville Old Face"/>
              </a:defRPr>
            </a:pPr>
            <a:r>
              <a:rPr baseline="31999" dirty="0"/>
              <a:t>19</a:t>
            </a:r>
            <a:r>
              <a:rPr dirty="0"/>
              <a: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speaking</a:t>
            </a:r>
            <a:r>
              <a:rPr dirty="0"/>
              <a:t> to one another in psalms and hymns and spiritual songs,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singing </a:t>
            </a:r>
            <a:r>
              <a:rPr dirty="0"/>
              <a:t>and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making melody</a:t>
            </a:r>
            <a:r>
              <a:rPr dirty="0"/>
              <a:t> in your heart to the Lord, </a:t>
            </a:r>
            <a:r>
              <a:rPr baseline="31999" dirty="0"/>
              <a:t>20</a:t>
            </a:r>
            <a:r>
              <a:rPr dirty="0"/>
              <a: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giving thanks always </a:t>
            </a:r>
            <a:r>
              <a:rPr dirty="0"/>
              <a:t>for all things to God the Father in the name of our Lord Jesus Christ, </a:t>
            </a:r>
            <a:r>
              <a:rPr baseline="31999" dirty="0"/>
              <a:t>21</a:t>
            </a:r>
            <a:r>
              <a:rPr dirty="0"/>
              <a:t> </a:t>
            </a:r>
            <a:r>
              <a:rPr sz="6000" b="1" dirty="0">
                <a:solidFill>
                  <a:srgbClr val="FFFF00"/>
                </a:solidFill>
                <a:effectLst>
                  <a:outerShdw blurRad="38100" dist="38100" dir="2700000" algn="tl">
                    <a:srgbClr val="000000">
                      <a:alpha val="43137"/>
                    </a:srgbClr>
                  </a:outerShdw>
                </a:effectLst>
                <a:latin typeface="Baskerville Old Face"/>
                <a:ea typeface="Baskerville Old Face"/>
                <a:cs typeface="Baskerville Old Face"/>
              </a:rPr>
              <a:t>submitting</a:t>
            </a:r>
            <a:r>
              <a:rPr dirty="0"/>
              <a:t> to one another in the fear of God.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355"/>
          <p:cNvPicPr>
            <a:picLocks/>
          </p:cNvPicPr>
          <p:nvPr/>
        </p:nvPicPr>
        <p:blipFill>
          <a:blip r:embed="rId2"/>
          <a:stretch>
            <a:fillRect/>
          </a:stretch>
        </p:blipFill>
        <p:spPr>
          <a:xfrm>
            <a:off x="-32288" y="4389966"/>
            <a:ext cx="6743304" cy="5542408"/>
          </a:xfrm>
          <a:prstGeom prst="rect">
            <a:avLst/>
          </a:prstGeom>
          <a:effectLst>
            <a:outerShdw blurRad="50800" dist="25400" dir="5400000" rotWithShape="0">
              <a:srgbClr val="000000">
                <a:alpha val="50000"/>
              </a:srgbClr>
            </a:outerShdw>
          </a:effectLst>
        </p:spPr>
      </p:pic>
      <p:pic>
        <p:nvPicPr>
          <p:cNvPr id="357" name="Picture 356"/>
          <p:cNvPicPr>
            <a:picLocks/>
          </p:cNvPicPr>
          <p:nvPr/>
        </p:nvPicPr>
        <p:blipFill>
          <a:blip r:embed="rId3"/>
          <a:stretch>
            <a:fillRect/>
          </a:stretch>
        </p:blipFill>
        <p:spPr>
          <a:xfrm>
            <a:off x="6293784" y="4389966"/>
            <a:ext cx="6743304" cy="5542408"/>
          </a:xfrm>
          <a:prstGeom prst="rect">
            <a:avLst/>
          </a:prstGeom>
          <a:effectLst>
            <a:outerShdw blurRad="152400" dist="86628" dir="5400000" rotWithShape="0">
              <a:srgbClr val="000000">
                <a:alpha val="80832"/>
              </a:srgbClr>
            </a:outerShdw>
          </a:effectLst>
        </p:spPr>
      </p:pic>
      <p:pic>
        <p:nvPicPr>
          <p:cNvPr id="358" name="pasted-image.tiff"/>
          <p:cNvPicPr>
            <a:picLocks noChangeAspect="1"/>
          </p:cNvPicPr>
          <p:nvPr/>
        </p:nvPicPr>
        <p:blipFill>
          <a:blip r:embed="rId4"/>
          <a:stretch>
            <a:fillRect/>
          </a:stretch>
        </p:blipFill>
        <p:spPr>
          <a:xfrm>
            <a:off x="452797" y="708789"/>
            <a:ext cx="12425612" cy="769579"/>
          </a:xfrm>
          <a:prstGeom prst="rect">
            <a:avLst/>
          </a:prstGeom>
          <a:ln w="12700">
            <a:miter lim="400000"/>
          </a:ln>
          <a:effectLst>
            <a:outerShdw blurRad="152400" dist="121389" dir="2076389" rotWithShape="0">
              <a:srgbClr val="000000">
                <a:alpha val="58184"/>
              </a:srgbClr>
            </a:outerShdw>
          </a:effectLst>
        </p:spPr>
      </p:pic>
      <p:pic>
        <p:nvPicPr>
          <p:cNvPr id="359" name="pasted-image.tiff"/>
          <p:cNvPicPr>
            <a:picLocks noChangeAspect="1"/>
          </p:cNvPicPr>
          <p:nvPr/>
        </p:nvPicPr>
        <p:blipFill>
          <a:blip r:embed="rId5"/>
          <a:stretch>
            <a:fillRect/>
          </a:stretch>
        </p:blipFill>
        <p:spPr>
          <a:xfrm>
            <a:off x="564297" y="1943675"/>
            <a:ext cx="11876206" cy="975288"/>
          </a:xfrm>
          <a:prstGeom prst="rect">
            <a:avLst/>
          </a:prstGeom>
          <a:ln w="12700">
            <a:miter lim="400000"/>
          </a:ln>
          <a:effectLst>
            <a:outerShdw blurRad="139700" dist="76200" dir="2700000" rotWithShape="0">
              <a:srgbClr val="FFFFFF"/>
            </a:outerShdw>
          </a:effectLst>
        </p:spPr>
      </p:pic>
      <p:sp>
        <p:nvSpPr>
          <p:cNvPr id="360" name="Shape 360"/>
          <p:cNvSpPr/>
          <p:nvPr/>
        </p:nvSpPr>
        <p:spPr>
          <a:xfrm>
            <a:off x="564297" y="4861230"/>
            <a:ext cx="5578418" cy="44114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b="1" dirty="0"/>
              <a:t>Ephesians 5:18–19</a:t>
            </a:r>
          </a:p>
          <a:p>
            <a:pPr defTabSz="457200">
              <a:lnSpc>
                <a:spcPct val="80000"/>
              </a:lnSpc>
              <a:defRPr sz="3500">
                <a:solidFill>
                  <a:srgbClr val="000000"/>
                </a:solidFill>
                <a:effectLst/>
                <a:latin typeface="Noteworthy Light"/>
                <a:ea typeface="Noteworthy Light"/>
                <a:cs typeface="Noteworthy Light"/>
                <a:sym typeface="Noteworthy Light"/>
              </a:defRPr>
            </a:pPr>
            <a:r>
              <a:rPr baseline="31999" dirty="0"/>
              <a:t>18</a:t>
            </a:r>
            <a:r>
              <a:rPr dirty="0"/>
              <a:t> And do not be drunk with wine, in which is dissipation; but </a:t>
            </a:r>
            <a:r>
              <a:rPr b="1" u="sng" dirty="0"/>
              <a:t>be </a:t>
            </a:r>
            <a:r>
              <a:rPr b="1" u="sng" dirty="0">
                <a:latin typeface="Noteworthy Bold"/>
                <a:ea typeface="Noteworthy Bold"/>
                <a:cs typeface="Noteworthy Bold"/>
                <a:sym typeface="Noteworthy Bold"/>
              </a:rPr>
              <a:t>filled with the Spirit</a:t>
            </a:r>
            <a:r>
              <a:rPr dirty="0"/>
              <a:t>, </a:t>
            </a:r>
            <a:r>
              <a:rPr baseline="31999" dirty="0"/>
              <a:t>19</a:t>
            </a:r>
            <a:r>
              <a:rPr dirty="0"/>
              <a:t> speaking to one another in psalms and hymns and spiritual songs, singing and making melody in your heart to the Lord,</a:t>
            </a:r>
          </a:p>
        </p:txBody>
      </p:sp>
      <p:sp>
        <p:nvSpPr>
          <p:cNvPr id="361" name="Shape 361"/>
          <p:cNvSpPr/>
          <p:nvPr/>
        </p:nvSpPr>
        <p:spPr>
          <a:xfrm>
            <a:off x="6938375" y="5073449"/>
            <a:ext cx="5578418" cy="39805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ct val="80000"/>
              </a:lnSpc>
              <a:defRPr sz="3500">
                <a:solidFill>
                  <a:srgbClr val="000000"/>
                </a:solidFill>
                <a:effectLst/>
                <a:latin typeface="Noteworthy Light"/>
                <a:ea typeface="Noteworthy Light"/>
                <a:cs typeface="Noteworthy Light"/>
                <a:sym typeface="Noteworthy Light"/>
              </a:defRPr>
            </a:pPr>
            <a:r>
              <a:rPr b="1" dirty="0"/>
              <a:t>Colossians 3:16</a:t>
            </a:r>
          </a:p>
          <a:p>
            <a:pPr defTabSz="457200">
              <a:lnSpc>
                <a:spcPct val="80000"/>
              </a:lnSpc>
              <a:defRPr sz="3500">
                <a:solidFill>
                  <a:srgbClr val="000000"/>
                </a:solidFill>
                <a:effectLst/>
                <a:latin typeface="Noteworthy Light"/>
                <a:ea typeface="Noteworthy Light"/>
                <a:cs typeface="Noteworthy Light"/>
                <a:sym typeface="Noteworthy Light"/>
              </a:defRPr>
            </a:pPr>
            <a:r>
              <a:rPr baseline="31999" dirty="0"/>
              <a:t>16</a:t>
            </a:r>
            <a:r>
              <a:rPr dirty="0"/>
              <a:t> </a:t>
            </a:r>
            <a:r>
              <a:rPr b="1" u="sng" dirty="0"/>
              <a:t>Let the </a:t>
            </a:r>
            <a:r>
              <a:rPr b="1" u="sng" dirty="0">
                <a:latin typeface="Noteworthy Bold"/>
                <a:ea typeface="Noteworthy Bold"/>
                <a:cs typeface="Noteworthy Bold"/>
                <a:sym typeface="Noteworthy Bold"/>
              </a:rPr>
              <a:t>word of Christ</a:t>
            </a:r>
            <a:r>
              <a:rPr b="1" u="sng" dirty="0"/>
              <a:t> dwell in you richly</a:t>
            </a:r>
            <a:r>
              <a:rPr b="1" dirty="0"/>
              <a:t> </a:t>
            </a:r>
            <a:r>
              <a:rPr dirty="0"/>
              <a:t>in all wisdom, teaching and admonishing one another in psalms and hymns and spiritual songs, singing with grace in your hearts to the Lord.</a:t>
            </a:r>
          </a:p>
        </p:txBody>
      </p:sp>
      <p:pic>
        <p:nvPicPr>
          <p:cNvPr id="362" name="Picture 361"/>
          <p:cNvPicPr>
            <a:picLocks/>
          </p:cNvPicPr>
          <p:nvPr/>
        </p:nvPicPr>
        <p:blipFill>
          <a:blip r:embed="rId6"/>
          <a:stretch>
            <a:fillRect/>
          </a:stretch>
        </p:blipFill>
        <p:spPr>
          <a:xfrm>
            <a:off x="-54141" y="2597392"/>
            <a:ext cx="13113082" cy="2362201"/>
          </a:xfrm>
          <a:prstGeom prst="rect">
            <a:avLst/>
          </a:prstGeom>
          <a:effectLst>
            <a:outerShdw blurRad="152400" dist="121389" dir="2076389" rotWithShape="0">
              <a:srgbClr val="000000"/>
            </a:outerShdw>
          </a:effectLst>
        </p:spPr>
      </p:pic>
      <p:pic>
        <p:nvPicPr>
          <p:cNvPr id="363" name="Picture 362"/>
          <p:cNvPicPr>
            <a:picLocks/>
          </p:cNvPicPr>
          <p:nvPr/>
        </p:nvPicPr>
        <p:blipFill>
          <a:blip r:embed="rId7"/>
          <a:stretch>
            <a:fillRect/>
          </a:stretch>
        </p:blipFill>
        <p:spPr>
          <a:xfrm>
            <a:off x="0" y="7334250"/>
            <a:ext cx="13037088" cy="2409708"/>
          </a:xfrm>
          <a:prstGeom prst="rect">
            <a:avLst/>
          </a:prstGeom>
          <a:effectLst>
            <a:outerShdw blurRad="508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57"/>
                                        </p:tgtEl>
                                        <p:attrNameLst>
                                          <p:attrName>style.visibility</p:attrName>
                                        </p:attrNameLst>
                                      </p:cBhvr>
                                      <p:to>
                                        <p:strVal val="visible"/>
                                      </p:to>
                                    </p:set>
                                    <p:animEffect transition="in" filter="fade">
                                      <p:cBhvr>
                                        <p:cTn id="7" dur="1500"/>
                                        <p:tgtEl>
                                          <p:spTgt spid="357"/>
                                        </p:tgtEl>
                                      </p:cBhvr>
                                    </p:animEffect>
                                  </p:childTnLst>
                                </p:cTn>
                              </p:par>
                            </p:childTnLst>
                          </p:cTn>
                        </p:par>
                        <p:par>
                          <p:cTn id="8" fill="hold">
                            <p:stCondLst>
                              <p:cond delay="1500"/>
                            </p:stCondLst>
                            <p:childTnLst>
                              <p:par>
                                <p:cTn id="9" presetID="10" presetClass="entr" fill="hold" grpId="2" nodeType="afterEffect">
                                  <p:stCondLst>
                                    <p:cond delay="0"/>
                                  </p:stCondLst>
                                  <p:iterate>
                                    <p:tmAbs val="0"/>
                                  </p:iterate>
                                  <p:childTnLst>
                                    <p:set>
                                      <p:cBhvr>
                                        <p:cTn id="10" fill="hold"/>
                                        <p:tgtEl>
                                          <p:spTgt spid="361"/>
                                        </p:tgtEl>
                                        <p:attrNameLst>
                                          <p:attrName>style.visibility</p:attrName>
                                        </p:attrNameLst>
                                      </p:cBhvr>
                                      <p:to>
                                        <p:strVal val="visible"/>
                                      </p:to>
                                    </p:set>
                                    <p:animEffect transition="in" filter="fade">
                                      <p:cBhvr>
                                        <p:cTn id="11" dur="1500"/>
                                        <p:tgtEl>
                                          <p:spTgt spid="36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363"/>
                                        </p:tgtEl>
                                        <p:attrNameLst>
                                          <p:attrName>style.visibility</p:attrName>
                                        </p:attrNameLst>
                                      </p:cBhvr>
                                      <p:to>
                                        <p:strVal val="visible"/>
                                      </p:to>
                                    </p:set>
                                    <p:animEffect transition="in" filter="fade">
                                      <p:cBhvr>
                                        <p:cTn id="16" dur="1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animBg="1" advAuto="0"/>
      <p:bldP spid="361" grpId="2" animBg="1" advAuto="0"/>
      <p:bldP spid="363"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pasted-image.tiff"/>
          <p:cNvPicPr>
            <a:picLocks noChangeAspect="1"/>
          </p:cNvPicPr>
          <p:nvPr/>
        </p:nvPicPr>
        <p:blipFill>
          <a:blip r:embed="rId2"/>
          <a:stretch>
            <a:fillRect/>
          </a:stretch>
        </p:blipFill>
        <p:spPr>
          <a:xfrm>
            <a:off x="289594" y="376208"/>
            <a:ext cx="12425612" cy="769579"/>
          </a:xfrm>
          <a:prstGeom prst="rect">
            <a:avLst/>
          </a:prstGeom>
          <a:ln w="12700">
            <a:miter lim="400000"/>
          </a:ln>
          <a:effectLst>
            <a:outerShdw blurRad="152400" dist="121389" dir="2076389" rotWithShape="0">
              <a:srgbClr val="000000">
                <a:alpha val="58184"/>
              </a:srgbClr>
            </a:outerShdw>
          </a:effectLst>
        </p:spPr>
      </p:pic>
      <p:sp>
        <p:nvSpPr>
          <p:cNvPr id="367" name="Shape 367"/>
          <p:cNvSpPr/>
          <p:nvPr/>
        </p:nvSpPr>
        <p:spPr>
          <a:xfrm>
            <a:off x="260168" y="5488782"/>
            <a:ext cx="12484464" cy="3334246"/>
          </a:xfrm>
          <a:prstGeom prst="rect">
            <a:avLst/>
          </a:prstGeom>
          <a:solidFill>
            <a:srgbClr val="FFFFFF"/>
          </a:solidFill>
          <a:ln w="12700">
            <a:miter lim="400000"/>
          </a:ln>
          <a:effectLst>
            <a:outerShdw blurRad="139700" dist="81085" dir="5400000" rotWithShape="0">
              <a:srgbClr val="000000">
                <a:alpha val="98688"/>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p>
            <a:pPr>
              <a:defRPr sz="4300">
                <a:solidFill>
                  <a:srgbClr val="000000"/>
                </a:solidFill>
                <a:latin typeface="Times New Roman"/>
                <a:ea typeface="Times New Roman"/>
                <a:cs typeface="Times New Roman"/>
                <a:sym typeface="Times New Roman"/>
              </a:defRPr>
            </a:pPr>
            <a:r>
              <a:rPr dirty="0"/>
              <a:t>But how do we recognize the Spirit’s guidance? How do we discern between our own thoughts and His leading? After all, the Holy Spirit does not speak with audible words. Rather, He guides us through </a:t>
            </a:r>
            <a:r>
              <a:rPr lang="en-US" dirty="0"/>
              <a:t>his written Word</a:t>
            </a:r>
            <a:r>
              <a:rPr dirty="0"/>
              <a:t>.</a:t>
            </a:r>
          </a:p>
          <a:p>
            <a:pPr>
              <a:defRPr>
                <a:solidFill>
                  <a:srgbClr val="000000"/>
                </a:solidFill>
                <a:latin typeface="Helvetica"/>
                <a:ea typeface="Helvetica"/>
                <a:cs typeface="Helvetica"/>
                <a:sym typeface="Helvetica"/>
              </a:defRPr>
            </a:pPr>
            <a:r>
              <a:rPr dirty="0"/>
              <a:t> </a:t>
            </a:r>
            <a:endParaRPr u="sng" dirty="0">
              <a:hlinkClick r:id="rId3"/>
            </a:endParaRPr>
          </a:p>
        </p:txBody>
      </p:sp>
      <p:pic>
        <p:nvPicPr>
          <p:cNvPr id="369" name="Picture 368"/>
          <p:cNvPicPr>
            <a:picLocks/>
          </p:cNvPicPr>
          <p:nvPr/>
        </p:nvPicPr>
        <p:blipFill>
          <a:blip r:embed="rId4"/>
          <a:stretch>
            <a:fillRect/>
          </a:stretch>
        </p:blipFill>
        <p:spPr>
          <a:xfrm>
            <a:off x="5291666" y="2413000"/>
            <a:ext cx="2581675" cy="2324100"/>
          </a:xfrm>
          <a:prstGeom prst="rect">
            <a:avLst/>
          </a:prstGeom>
        </p:spPr>
      </p:pic>
      <p:sp>
        <p:nvSpPr>
          <p:cNvPr id="370" name="Shape 370"/>
          <p:cNvSpPr/>
          <p:nvPr/>
        </p:nvSpPr>
        <p:spPr>
          <a:xfrm>
            <a:off x="260168" y="4677563"/>
            <a:ext cx="12484464" cy="57964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457200">
              <a:defRPr sz="3100" b="1">
                <a:solidFill>
                  <a:srgbClr val="444444"/>
                </a:solidFill>
                <a:latin typeface="Arial"/>
                <a:ea typeface="Arial"/>
                <a:cs typeface="Arial"/>
                <a:sym typeface="Arial"/>
              </a:defRPr>
            </a:lvl1pPr>
          </a:lstStyle>
          <a:p>
            <a:pPr>
              <a:defRPr>
                <a:effectLst/>
              </a:defRPr>
            </a:pPr>
            <a:r>
              <a:rPr dirty="0"/>
              <a:t>Question: "H</a:t>
            </a:r>
            <a:r>
              <a:rPr lang="en-US" dirty="0"/>
              <a:t>o</a:t>
            </a:r>
            <a:r>
              <a:rPr dirty="0"/>
              <a:t>w can I recognize the guidance of the Holy Spirit?"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5.2|0.8|0.8"/>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454</TotalTime>
  <Words>1415</Words>
  <Application>Microsoft Office PowerPoint</Application>
  <PresentationFormat>Custom</PresentationFormat>
  <Paragraphs>178</Paragraphs>
  <Slides>23</Slides>
  <Notes>3</Notes>
  <HiddenSlides>0</HiddenSlides>
  <MMClips>0</MMClips>
  <ScaleCrop>false</ScaleCrop>
  <HeadingPairs>
    <vt:vector size="6" baseType="variant">
      <vt:variant>
        <vt:lpstr>Fonts Used</vt:lpstr>
      </vt:variant>
      <vt:variant>
        <vt:i4>28</vt:i4>
      </vt:variant>
      <vt:variant>
        <vt:lpstr>Theme</vt:lpstr>
      </vt:variant>
      <vt:variant>
        <vt:i4>2</vt:i4>
      </vt:variant>
      <vt:variant>
        <vt:lpstr>Slide Titles</vt:lpstr>
      </vt:variant>
      <vt:variant>
        <vt:i4>23</vt:i4>
      </vt:variant>
    </vt:vector>
  </HeadingPairs>
  <TitlesOfParts>
    <vt:vector size="53" baseType="lpstr">
      <vt:lpstr>Adelon</vt:lpstr>
      <vt:lpstr>American Typewriter</vt:lpstr>
      <vt:lpstr>Arial</vt:lpstr>
      <vt:lpstr>Baskerville Old Face</vt:lpstr>
      <vt:lpstr>Calibri</vt:lpstr>
      <vt:lpstr>Chalkboard</vt:lpstr>
      <vt:lpstr>Chalkduster</vt:lpstr>
      <vt:lpstr>Cochin</vt:lpstr>
      <vt:lpstr>Constantia</vt:lpstr>
      <vt:lpstr>Copperplate</vt:lpstr>
      <vt:lpstr>Corbel</vt:lpstr>
      <vt:lpstr>Didot</vt:lpstr>
      <vt:lpstr>Garamond</vt:lpstr>
      <vt:lpstr>Georgia</vt:lpstr>
      <vt:lpstr>Gill Sans</vt:lpstr>
      <vt:lpstr>Helvetica</vt:lpstr>
      <vt:lpstr>Helvetica Light</vt:lpstr>
      <vt:lpstr>Helvetica Neue</vt:lpstr>
      <vt:lpstr>Helvetica Neue Medium</vt:lpstr>
      <vt:lpstr>Hoefler Text</vt:lpstr>
      <vt:lpstr>Monaco</vt:lpstr>
      <vt:lpstr>Noteworthy Bold</vt:lpstr>
      <vt:lpstr>Noteworthy Light</vt:lpstr>
      <vt:lpstr>Palatino</vt:lpstr>
      <vt:lpstr>Papyrus</vt:lpstr>
      <vt:lpstr>Thames Nude Roman</vt:lpstr>
      <vt:lpstr>Times New Roman</vt:lpstr>
      <vt:lpstr>Zapfino</vt:lpstr>
      <vt:lpstr>New_Template2</vt:lpstr>
      <vt:lpstr>Office Theme</vt:lpstr>
      <vt:lpstr> </vt:lpstr>
      <vt:lpstr>Welcome to Pecan Valley Church of Christ. Please silence your electronic devices,  as we worship the Lord God with Reverence.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Gospel Plan of Salvation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Raul Torres</dc:creator>
  <cp:lastModifiedBy>Ginger</cp:lastModifiedBy>
  <cp:revision>22</cp:revision>
  <dcterms:modified xsi:type="dcterms:W3CDTF">2019-09-17T14:36:22Z</dcterms:modified>
</cp:coreProperties>
</file>